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2.xml" ContentType="application/vnd.openxmlformats-officedocument.theme+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701" r:id="rId5"/>
    <p:sldMasterId id="2147483738" r:id="rId6"/>
  </p:sldMasterIdLst>
  <p:notesMasterIdLst>
    <p:notesMasterId r:id="rId52"/>
  </p:notesMasterIdLst>
  <p:handoutMasterIdLst>
    <p:handoutMasterId r:id="rId53"/>
  </p:handoutMasterIdLst>
  <p:sldIdLst>
    <p:sldId id="871" r:id="rId7"/>
    <p:sldId id="892" r:id="rId8"/>
    <p:sldId id="1087" r:id="rId9"/>
    <p:sldId id="955" r:id="rId10"/>
    <p:sldId id="876" r:id="rId11"/>
    <p:sldId id="943" r:id="rId12"/>
    <p:sldId id="1088" r:id="rId13"/>
    <p:sldId id="1062" r:id="rId14"/>
    <p:sldId id="941" r:id="rId15"/>
    <p:sldId id="944" r:id="rId16"/>
    <p:sldId id="945" r:id="rId17"/>
    <p:sldId id="946" r:id="rId18"/>
    <p:sldId id="879" r:id="rId19"/>
    <p:sldId id="950" r:id="rId20"/>
    <p:sldId id="961" r:id="rId21"/>
    <p:sldId id="1086" r:id="rId22"/>
    <p:sldId id="951" r:id="rId23"/>
    <p:sldId id="954" r:id="rId24"/>
    <p:sldId id="952" r:id="rId25"/>
    <p:sldId id="956" r:id="rId26"/>
    <p:sldId id="957" r:id="rId27"/>
    <p:sldId id="960" r:id="rId28"/>
    <p:sldId id="959" r:id="rId29"/>
    <p:sldId id="962" r:id="rId30"/>
    <p:sldId id="963" r:id="rId31"/>
    <p:sldId id="965" r:id="rId32"/>
    <p:sldId id="964" r:id="rId33"/>
    <p:sldId id="967" r:id="rId34"/>
    <p:sldId id="981" r:id="rId35"/>
    <p:sldId id="968" r:id="rId36"/>
    <p:sldId id="969" r:id="rId37"/>
    <p:sldId id="980" r:id="rId38"/>
    <p:sldId id="966" r:id="rId39"/>
    <p:sldId id="971" r:id="rId40"/>
    <p:sldId id="982" r:id="rId41"/>
    <p:sldId id="975" r:id="rId42"/>
    <p:sldId id="983" r:id="rId43"/>
    <p:sldId id="976" r:id="rId44"/>
    <p:sldId id="280" r:id="rId45"/>
    <p:sldId id="934" r:id="rId46"/>
    <p:sldId id="977" r:id="rId47"/>
    <p:sldId id="933" r:id="rId48"/>
    <p:sldId id="979" r:id="rId49"/>
    <p:sldId id="978" r:id="rId50"/>
    <p:sldId id="270" r:id="rId5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Openning" id="{6A94CC38-B144-4F74-B525-57EBC92CBFF2}">
          <p14:sldIdLst>
            <p14:sldId id="871"/>
            <p14:sldId id="892"/>
            <p14:sldId id="1087"/>
            <p14:sldId id="955"/>
            <p14:sldId id="876"/>
            <p14:sldId id="943"/>
            <p14:sldId id="1088"/>
            <p14:sldId id="1062"/>
          </p14:sldIdLst>
        </p14:section>
        <p14:section name="What is React Router v4" id="{177D5FC6-5F03-49CC-8BAE-F8C3DC790C50}">
          <p14:sldIdLst>
            <p14:sldId id="941"/>
            <p14:sldId id="944"/>
            <p14:sldId id="945"/>
            <p14:sldId id="946"/>
            <p14:sldId id="879"/>
            <p14:sldId id="950"/>
            <p14:sldId id="961"/>
            <p14:sldId id="1086"/>
            <p14:sldId id="951"/>
            <p14:sldId id="954"/>
            <p14:sldId id="952"/>
            <p14:sldId id="956"/>
            <p14:sldId id="957"/>
            <p14:sldId id="960"/>
            <p14:sldId id="959"/>
            <p14:sldId id="962"/>
            <p14:sldId id="963"/>
            <p14:sldId id="965"/>
            <p14:sldId id="964"/>
            <p14:sldId id="967"/>
            <p14:sldId id="981"/>
            <p14:sldId id="968"/>
            <p14:sldId id="969"/>
            <p14:sldId id="980"/>
            <p14:sldId id="966"/>
            <p14:sldId id="971"/>
            <p14:sldId id="982"/>
            <p14:sldId id="975"/>
            <p14:sldId id="983"/>
            <p14:sldId id="976"/>
            <p14:sldId id="280"/>
            <p14:sldId id="934"/>
            <p14:sldId id="977"/>
            <p14:sldId id="933"/>
            <p14:sldId id="979"/>
            <p14:sldId id="978"/>
          </p14:sldIdLst>
        </p14:section>
        <p14:section name="Summary" id="{066BE3B8-381A-440B-BAB4-6CCF67BBA56F}">
          <p14:sldIdLst>
            <p14:sldId id="270"/>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ris Anderson (ZUMO)" initials="CA(" lastIdx="4"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D7EB15"/>
    <a:srgbClr val="509EC3"/>
    <a:srgbClr val="1C02FF"/>
    <a:srgbClr val="003366"/>
    <a:srgbClr val="E3E818"/>
    <a:srgbClr val="2DA1E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190886C-69EB-4F68-A52A-FF6C0433A566}" v="14" dt="2018-11-22T06:08:57.122"/>
  </p1510:revLst>
</p1510:revInfo>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0148" autoAdjust="0"/>
  </p:normalViewPr>
  <p:slideViewPr>
    <p:cSldViewPr snapToGrid="0">
      <p:cViewPr varScale="1">
        <p:scale>
          <a:sx n="78" d="100"/>
          <a:sy n="78" d="100"/>
        </p:scale>
        <p:origin x="1277" y="72"/>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presProps" Target="presProp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slide" Target="slides/slide35.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theme" Target="theme/theme1.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notesMaster" Target="notesMasters/notesMaster1.xml"/><Relationship Id="rId60"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viewProps" Target="viewProps.xml"/><Relationship Id="rId8" Type="http://schemas.openxmlformats.org/officeDocument/2006/relationships/slide" Target="slides/slide2.xml"/><Relationship Id="rId51" Type="http://schemas.openxmlformats.org/officeDocument/2006/relationships/slide" Target="slides/slide45.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mir Zuker" userId="635a6c896115e61b" providerId="LiveId" clId="{4190886C-69EB-4F68-A52A-FF6C0433A566}"/>
    <pc:docChg chg="custSel addSld delSld modSld sldOrd modSection">
      <pc:chgData name="Amir Zuker" userId="635a6c896115e61b" providerId="LiveId" clId="{4190886C-69EB-4F68-A52A-FF6C0433A566}" dt="2018-11-22T06:08:57.112" v="739" actId="20577"/>
      <pc:docMkLst>
        <pc:docMk/>
      </pc:docMkLst>
      <pc:sldChg chg="add">
        <pc:chgData name="Amir Zuker" userId="635a6c896115e61b" providerId="LiveId" clId="{4190886C-69EB-4F68-A52A-FF6C0433A566}" dt="2018-11-15T06:37:11.217" v="481"/>
        <pc:sldMkLst>
          <pc:docMk/>
          <pc:sldMk cId="3325502850" sldId="876"/>
        </pc:sldMkLst>
      </pc:sldChg>
      <pc:sldChg chg="modSp">
        <pc:chgData name="Amir Zuker" userId="635a6c896115e61b" providerId="LiveId" clId="{4190886C-69EB-4F68-A52A-FF6C0433A566}" dt="2018-11-05T17:39:36.391" v="50" actId="20577"/>
        <pc:sldMkLst>
          <pc:docMk/>
          <pc:sldMk cId="3211688033" sldId="892"/>
        </pc:sldMkLst>
        <pc:spChg chg="mod">
          <ac:chgData name="Amir Zuker" userId="635a6c896115e61b" providerId="LiveId" clId="{4190886C-69EB-4F68-A52A-FF6C0433A566}" dt="2018-11-05T17:39:36.391" v="50" actId="20577"/>
          <ac:spMkLst>
            <pc:docMk/>
            <pc:sldMk cId="3211688033" sldId="892"/>
            <ac:spMk id="3" creationId="{00000000-0000-0000-0000-000000000000}"/>
          </ac:spMkLst>
        </pc:spChg>
      </pc:sldChg>
      <pc:sldChg chg="add">
        <pc:chgData name="Amir Zuker" userId="635a6c896115e61b" providerId="LiveId" clId="{4190886C-69EB-4F68-A52A-FF6C0433A566}" dt="2018-11-15T06:37:11.217" v="481"/>
        <pc:sldMkLst>
          <pc:docMk/>
          <pc:sldMk cId="2486838583" sldId="943"/>
        </pc:sldMkLst>
      </pc:sldChg>
      <pc:sldChg chg="add modTransition">
        <pc:chgData name="Amir Zuker" userId="635a6c896115e61b" providerId="LiveId" clId="{4190886C-69EB-4F68-A52A-FF6C0433A566}" dt="2018-11-05T17:39:59.777" v="54"/>
        <pc:sldMkLst>
          <pc:docMk/>
          <pc:sldMk cId="1955742115" sldId="955"/>
        </pc:sldMkLst>
      </pc:sldChg>
      <pc:sldChg chg="modSp modTransition">
        <pc:chgData name="Amir Zuker" userId="635a6c896115e61b" providerId="LiveId" clId="{4190886C-69EB-4F68-A52A-FF6C0433A566}" dt="2018-11-15T06:50:58.704" v="484" actId="20577"/>
        <pc:sldMkLst>
          <pc:docMk/>
          <pc:sldMk cId="447412454" sldId="962"/>
        </pc:sldMkLst>
        <pc:spChg chg="mod">
          <ac:chgData name="Amir Zuker" userId="635a6c896115e61b" providerId="LiveId" clId="{4190886C-69EB-4F68-A52A-FF6C0433A566}" dt="2018-11-15T06:50:58.704" v="484" actId="20577"/>
          <ac:spMkLst>
            <pc:docMk/>
            <pc:sldMk cId="447412454" sldId="962"/>
            <ac:spMk id="3" creationId="{00000000-0000-0000-0000-000000000000}"/>
          </ac:spMkLst>
        </pc:spChg>
      </pc:sldChg>
      <pc:sldChg chg="modSp">
        <pc:chgData name="Amir Zuker" userId="635a6c896115e61b" providerId="LiveId" clId="{4190886C-69EB-4F68-A52A-FF6C0433A566}" dt="2018-11-18T20:48:00.648" v="487" actId="1036"/>
        <pc:sldMkLst>
          <pc:docMk/>
          <pc:sldMk cId="2064182897" sldId="964"/>
        </pc:sldMkLst>
        <pc:picChg chg="mod">
          <ac:chgData name="Amir Zuker" userId="635a6c896115e61b" providerId="LiveId" clId="{4190886C-69EB-4F68-A52A-FF6C0433A566}" dt="2018-11-18T20:48:00.648" v="487" actId="1036"/>
          <ac:picMkLst>
            <pc:docMk/>
            <pc:sldMk cId="2064182897" sldId="964"/>
            <ac:picMk id="2" creationId="{00000000-0000-0000-0000-000000000000}"/>
          </ac:picMkLst>
        </pc:picChg>
      </pc:sldChg>
      <pc:sldChg chg="modNotesTx">
        <pc:chgData name="Amir Zuker" userId="635a6c896115e61b" providerId="LiveId" clId="{4190886C-69EB-4F68-A52A-FF6C0433A566}" dt="2018-11-18T20:54:33.276" v="497" actId="20577"/>
        <pc:sldMkLst>
          <pc:docMk/>
          <pc:sldMk cId="633537853" sldId="971"/>
        </pc:sldMkLst>
      </pc:sldChg>
      <pc:sldChg chg="modSp modNotesTx">
        <pc:chgData name="Amir Zuker" userId="635a6c896115e61b" providerId="LiveId" clId="{4190886C-69EB-4F68-A52A-FF6C0433A566}" dt="2018-11-22T06:08:57.112" v="739" actId="20577"/>
        <pc:sldMkLst>
          <pc:docMk/>
          <pc:sldMk cId="291234405" sldId="982"/>
        </pc:sldMkLst>
        <pc:spChg chg="mod">
          <ac:chgData name="Amir Zuker" userId="635a6c896115e61b" providerId="LiveId" clId="{4190886C-69EB-4F68-A52A-FF6C0433A566}" dt="2018-11-22T06:08:57.112" v="739" actId="20577"/>
          <ac:spMkLst>
            <pc:docMk/>
            <pc:sldMk cId="291234405" sldId="982"/>
            <ac:spMk id="3" creationId="{00000000-0000-0000-0000-000000000000}"/>
          </ac:spMkLst>
        </pc:spChg>
      </pc:sldChg>
      <pc:sldChg chg="modSp add">
        <pc:chgData name="Amir Zuker" userId="635a6c896115e61b" providerId="LiveId" clId="{4190886C-69EB-4F68-A52A-FF6C0433A566}" dt="2018-11-05T17:39:49.617" v="53" actId="27636"/>
        <pc:sldMkLst>
          <pc:docMk/>
          <pc:sldMk cId="803510296" sldId="1062"/>
        </pc:sldMkLst>
        <pc:spChg chg="mod">
          <ac:chgData name="Amir Zuker" userId="635a6c896115e61b" providerId="LiveId" clId="{4190886C-69EB-4F68-A52A-FF6C0433A566}" dt="2018-11-05T17:39:49.617" v="53" actId="27636"/>
          <ac:spMkLst>
            <pc:docMk/>
            <pc:sldMk cId="803510296" sldId="1062"/>
            <ac:spMk id="3" creationId="{135018F5-E0B0-419F-9DEA-C908261B824E}"/>
          </ac:spMkLst>
        </pc:spChg>
      </pc:sldChg>
      <pc:sldChg chg="modSp add">
        <pc:chgData name="Amir Zuker" userId="635a6c896115e61b" providerId="LiveId" clId="{4190886C-69EB-4F68-A52A-FF6C0433A566}" dt="2018-11-05T17:39:20.847" v="42" actId="20577"/>
        <pc:sldMkLst>
          <pc:docMk/>
          <pc:sldMk cId="3344302317" sldId="1087"/>
        </pc:sldMkLst>
        <pc:spChg chg="mod">
          <ac:chgData name="Amir Zuker" userId="635a6c896115e61b" providerId="LiveId" clId="{4190886C-69EB-4F68-A52A-FF6C0433A566}" dt="2018-11-05T17:39:20.847" v="42" actId="20577"/>
          <ac:spMkLst>
            <pc:docMk/>
            <pc:sldMk cId="3344302317" sldId="1087"/>
            <ac:spMk id="4" creationId="{FA05C9F4-E5A1-4E2C-BD15-72C5EB8AD045}"/>
          </ac:spMkLst>
        </pc:spChg>
      </pc:sldChg>
      <pc:sldChg chg="addSp delSp modSp add ord">
        <pc:chgData name="Amir Zuker" userId="635a6c896115e61b" providerId="LiveId" clId="{4190886C-69EB-4F68-A52A-FF6C0433A566}" dt="2018-11-15T06:33:39.377" v="478"/>
        <pc:sldMkLst>
          <pc:docMk/>
          <pc:sldMk cId="3162367641" sldId="1088"/>
        </pc:sldMkLst>
        <pc:spChg chg="del">
          <ac:chgData name="Amir Zuker" userId="635a6c896115e61b" providerId="LiveId" clId="{4190886C-69EB-4F68-A52A-FF6C0433A566}" dt="2018-11-05T17:40:11.086" v="55"/>
          <ac:spMkLst>
            <pc:docMk/>
            <pc:sldMk cId="3162367641" sldId="1088"/>
            <ac:spMk id="3" creationId="{E044A4AB-4A8B-47AF-AFFA-CF66D9158394}"/>
          </ac:spMkLst>
        </pc:spChg>
        <pc:spChg chg="del">
          <ac:chgData name="Amir Zuker" userId="635a6c896115e61b" providerId="LiveId" clId="{4190886C-69EB-4F68-A52A-FF6C0433A566}" dt="2018-11-05T17:40:11.086" v="55"/>
          <ac:spMkLst>
            <pc:docMk/>
            <pc:sldMk cId="3162367641" sldId="1088"/>
            <ac:spMk id="4" creationId="{53578F39-2DC9-4532-95DF-E826C2EDF005}"/>
          </ac:spMkLst>
        </pc:spChg>
        <pc:spChg chg="add mod">
          <ac:chgData name="Amir Zuker" userId="635a6c896115e61b" providerId="LiveId" clId="{4190886C-69EB-4F68-A52A-FF6C0433A566}" dt="2018-11-05T17:40:41.070" v="105" actId="20577"/>
          <ac:spMkLst>
            <pc:docMk/>
            <pc:sldMk cId="3162367641" sldId="1088"/>
            <ac:spMk id="5" creationId="{D539EE5D-412B-466A-ABA5-04BA2BF5FA7F}"/>
          </ac:spMkLst>
        </pc:spChg>
        <pc:spChg chg="add mod">
          <ac:chgData name="Amir Zuker" userId="635a6c896115e61b" providerId="LiveId" clId="{4190886C-69EB-4F68-A52A-FF6C0433A566}" dt="2018-11-05T17:43:39.017" v="477" actId="20577"/>
          <ac:spMkLst>
            <pc:docMk/>
            <pc:sldMk cId="3162367641" sldId="1088"/>
            <ac:spMk id="6" creationId="{5F0E2A31-0955-414D-9A87-5E2072CFF266}"/>
          </ac:spMkLst>
        </pc:spChg>
      </pc:sldChg>
    </pc:docChg>
  </pc:docChgLst>
  <pc:docChgLst>
    <pc:chgData name="Amir Zuker" userId="635a6c896115e61b" providerId="LiveId" clId="{E2AA56C1-1ECD-4322-B54A-82D6FE6479AC}"/>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r">
              <a:defRPr sz="1200"/>
            </a:lvl1pPr>
          </a:lstStyle>
          <a:p>
            <a:endParaRPr lang="he-IL"/>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l">
              <a:defRPr sz="1200"/>
            </a:lvl1pPr>
          </a:lstStyle>
          <a:p>
            <a:fld id="{27EBD04D-874C-49C0-A254-2A6F45D9B041}" type="datetimeFigureOut">
              <a:rPr lang="he-IL" smtClean="0"/>
              <a:t>י"ד/כסלו/תשע"ט</a:t>
            </a:fld>
            <a:endParaRPr lang="he-IL"/>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r">
              <a:defRPr sz="1200"/>
            </a:lvl1pPr>
          </a:lstStyle>
          <a:p>
            <a:endParaRPr lang="he-IL"/>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l">
              <a:defRPr sz="1200"/>
            </a:lvl1pPr>
          </a:lstStyle>
          <a:p>
            <a:fld id="{6B3B52A5-3A80-43A8-9709-679840832DFE}" type="slidenum">
              <a:rPr lang="he-IL" smtClean="0"/>
              <a:t>‹#›</a:t>
            </a:fld>
            <a:endParaRPr lang="he-IL"/>
          </a:p>
        </p:txBody>
      </p:sp>
    </p:spTree>
    <p:extLst>
      <p:ext uri="{BB962C8B-B14F-4D97-AF65-F5344CB8AC3E}">
        <p14:creationId xmlns:p14="http://schemas.microsoft.com/office/powerpoint/2010/main" val="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r">
              <a:defRPr sz="1200"/>
            </a:lvl1pPr>
          </a:lstStyle>
          <a:p>
            <a:endParaRPr lang="he-I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l">
              <a:defRPr sz="1200"/>
            </a:lvl1pPr>
          </a:lstStyle>
          <a:p>
            <a:fld id="{152EAC69-3F1D-4539-9CD1-68DDFAB6C1FB}" type="datetimeFigureOut">
              <a:rPr lang="he-IL" smtClean="0"/>
              <a:t>י"ד/כסלו/תשע"ט</a:t>
            </a:fld>
            <a:endParaRPr lang="he-I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he-I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r">
              <a:defRPr sz="1200"/>
            </a:lvl1pPr>
          </a:lstStyle>
          <a:p>
            <a:endParaRPr lang="he-I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l">
              <a:defRPr sz="1200"/>
            </a:lvl1pPr>
          </a:lstStyle>
          <a:p>
            <a:fld id="{6EB2C444-7E63-4103-85FA-1FE31E2158B2}" type="slidenum">
              <a:rPr lang="he-IL" smtClean="0"/>
              <a:t>‹#›</a:t>
            </a:fld>
            <a:endParaRPr lang="he-IL"/>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27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he-IL"/>
          </a:p>
        </p:txBody>
      </p:sp>
      <p:sp>
        <p:nvSpPr>
          <p:cNvPr id="3277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defTabSz="914400" rtl="0" eaLnBrk="1" fontAlgn="base" latinLnBrk="0" hangingPunct="1">
              <a:lnSpc>
                <a:spcPct val="100000"/>
              </a:lnSpc>
              <a:spcBef>
                <a:spcPct val="0"/>
              </a:spcBef>
              <a:spcAft>
                <a:spcPct val="0"/>
              </a:spcAft>
              <a:buClrTx/>
              <a:buSzTx/>
              <a:buFontTx/>
              <a:buNone/>
              <a:tabLst/>
              <a:defRPr/>
            </a:pPr>
            <a:fld id="{3B180955-359B-405D-B27B-0E1091F812B0}" type="slidenum">
              <a:rPr kumimoji="0" lang="he-IL" altLang="he-IL" sz="1800" b="0" i="0" u="none" strike="noStrike" kern="0" cap="none" spc="0" normalizeH="0" baseline="0" noProof="0" smtClean="0">
                <a:ln>
                  <a:noFill/>
                </a:ln>
                <a:solidFill>
                  <a:srgbClr val="000000"/>
                </a:solidFill>
                <a:effectLst/>
                <a:uLnTx/>
                <a:uFillTx/>
                <a:latin typeface="Calibri" panose="020F0502020204030204" pitchFamily="34" charset="0"/>
              </a:rPr>
              <a:pPr marL="0" marR="0" lvl="0" indent="0" defTabSz="914400" rtl="0" eaLnBrk="1" fontAlgn="base" latinLnBrk="0" hangingPunct="1">
                <a:lnSpc>
                  <a:spcPct val="100000"/>
                </a:lnSpc>
                <a:spcBef>
                  <a:spcPct val="0"/>
                </a:spcBef>
                <a:spcAft>
                  <a:spcPct val="0"/>
                </a:spcAft>
                <a:buClrTx/>
                <a:buSzTx/>
                <a:buFontTx/>
                <a:buNone/>
                <a:tabLst/>
                <a:defRPr/>
              </a:pPr>
              <a:t>1</a:t>
            </a:fld>
            <a:endParaRPr kumimoji="0" lang="he-IL" altLang="he-IL" sz="1800" b="0" i="0" u="none" strike="noStrike" kern="0" cap="none" spc="0" normalizeH="0" baseline="0" noProof="0">
              <a:ln>
                <a:noFill/>
              </a:ln>
              <a:solidFill>
                <a:srgbClr val="000000"/>
              </a:solidFill>
              <a:effectLst/>
              <a:uLnTx/>
              <a:uFillTx/>
              <a:latin typeface="Calibri" panose="020F0502020204030204" pitchFamily="34" charset="0"/>
            </a:endParaRPr>
          </a:p>
        </p:txBody>
      </p:sp>
    </p:spTree>
    <p:extLst>
      <p:ext uri="{BB962C8B-B14F-4D97-AF65-F5344CB8AC3E}">
        <p14:creationId xmlns:p14="http://schemas.microsoft.com/office/powerpoint/2010/main" val="36785793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There’s more to a React Component, but will get to that in a bit</a:t>
            </a:r>
          </a:p>
        </p:txBody>
      </p:sp>
      <p:sp>
        <p:nvSpPr>
          <p:cNvPr id="4" name="Slide Number Placeholder 3"/>
          <p:cNvSpPr>
            <a:spLocks noGrp="1"/>
          </p:cNvSpPr>
          <p:nvPr>
            <p:ph type="sldNum" sz="quarter" idx="10"/>
          </p:nvPr>
        </p:nvSpPr>
        <p:spPr/>
        <p:txBody>
          <a:bodyPr/>
          <a:lstStyle/>
          <a:p>
            <a:fld id="{6EB2C444-7E63-4103-85FA-1FE31E2158B2}" type="slidenum">
              <a:rPr lang="he-IL" smtClean="0"/>
              <a:t>16</a:t>
            </a:fld>
            <a:endParaRPr lang="he-IL"/>
          </a:p>
        </p:txBody>
      </p:sp>
    </p:spTree>
    <p:extLst>
      <p:ext uri="{BB962C8B-B14F-4D97-AF65-F5344CB8AC3E}">
        <p14:creationId xmlns:p14="http://schemas.microsoft.com/office/powerpoint/2010/main" val="2831557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There’s more to a React Component, but will get to that in a bit</a:t>
            </a:r>
          </a:p>
        </p:txBody>
      </p:sp>
      <p:sp>
        <p:nvSpPr>
          <p:cNvPr id="4" name="Slide Number Placeholder 3"/>
          <p:cNvSpPr>
            <a:spLocks noGrp="1"/>
          </p:cNvSpPr>
          <p:nvPr>
            <p:ph type="sldNum" sz="quarter" idx="10"/>
          </p:nvPr>
        </p:nvSpPr>
        <p:spPr/>
        <p:txBody>
          <a:bodyPr/>
          <a:lstStyle/>
          <a:p>
            <a:fld id="{6EB2C444-7E63-4103-85FA-1FE31E2158B2}" type="slidenum">
              <a:rPr lang="he-IL" smtClean="0"/>
              <a:t>17</a:t>
            </a:fld>
            <a:endParaRPr lang="he-IL"/>
          </a:p>
        </p:txBody>
      </p:sp>
    </p:spTree>
    <p:extLst>
      <p:ext uri="{BB962C8B-B14F-4D97-AF65-F5344CB8AC3E}">
        <p14:creationId xmlns:p14="http://schemas.microsoft.com/office/powerpoint/2010/main" val="2224368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There’s more to a React Component, but will get to that in a bit</a:t>
            </a:r>
          </a:p>
        </p:txBody>
      </p:sp>
      <p:sp>
        <p:nvSpPr>
          <p:cNvPr id="4" name="Slide Number Placeholder 3"/>
          <p:cNvSpPr>
            <a:spLocks noGrp="1"/>
          </p:cNvSpPr>
          <p:nvPr>
            <p:ph type="sldNum" sz="quarter" idx="10"/>
          </p:nvPr>
        </p:nvSpPr>
        <p:spPr/>
        <p:txBody>
          <a:bodyPr/>
          <a:lstStyle/>
          <a:p>
            <a:fld id="{6EB2C444-7E63-4103-85FA-1FE31E2158B2}" type="slidenum">
              <a:rPr lang="he-IL" smtClean="0"/>
              <a:t>18</a:t>
            </a:fld>
            <a:endParaRPr lang="he-IL"/>
          </a:p>
        </p:txBody>
      </p:sp>
    </p:spTree>
    <p:extLst>
      <p:ext uri="{BB962C8B-B14F-4D97-AF65-F5344CB8AC3E}">
        <p14:creationId xmlns:p14="http://schemas.microsoft.com/office/powerpoint/2010/main" val="2160759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Add </a:t>
            </a:r>
          </a:p>
        </p:txBody>
      </p:sp>
      <p:sp>
        <p:nvSpPr>
          <p:cNvPr id="4" name="Slide Number Placeholder 3"/>
          <p:cNvSpPr>
            <a:spLocks noGrp="1"/>
          </p:cNvSpPr>
          <p:nvPr>
            <p:ph type="sldNum" sz="quarter" idx="10"/>
          </p:nvPr>
        </p:nvSpPr>
        <p:spPr/>
        <p:txBody>
          <a:bodyPr/>
          <a:lstStyle/>
          <a:p>
            <a:fld id="{6EB2C444-7E63-4103-85FA-1FE31E2158B2}" type="slidenum">
              <a:rPr lang="he-IL" smtClean="0"/>
              <a:t>19</a:t>
            </a:fld>
            <a:endParaRPr lang="he-IL"/>
          </a:p>
        </p:txBody>
      </p:sp>
    </p:spTree>
    <p:extLst>
      <p:ext uri="{BB962C8B-B14F-4D97-AF65-F5344CB8AC3E}">
        <p14:creationId xmlns:p14="http://schemas.microsoft.com/office/powerpoint/2010/main" val="10714554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There’s more to a React Component, but will get to that in a bit</a:t>
            </a:r>
          </a:p>
        </p:txBody>
      </p:sp>
      <p:sp>
        <p:nvSpPr>
          <p:cNvPr id="4" name="Slide Number Placeholder 3"/>
          <p:cNvSpPr>
            <a:spLocks noGrp="1"/>
          </p:cNvSpPr>
          <p:nvPr>
            <p:ph type="sldNum" sz="quarter" idx="10"/>
          </p:nvPr>
        </p:nvSpPr>
        <p:spPr/>
        <p:txBody>
          <a:bodyPr/>
          <a:lstStyle/>
          <a:p>
            <a:fld id="{6EB2C444-7E63-4103-85FA-1FE31E2158B2}" type="slidenum">
              <a:rPr lang="he-IL" smtClean="0"/>
              <a:t>20</a:t>
            </a:fld>
            <a:endParaRPr lang="he-IL"/>
          </a:p>
        </p:txBody>
      </p:sp>
    </p:spTree>
    <p:extLst>
      <p:ext uri="{BB962C8B-B14F-4D97-AF65-F5344CB8AC3E}">
        <p14:creationId xmlns:p14="http://schemas.microsoft.com/office/powerpoint/2010/main" val="13241264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There’s more to a React Component, but will get to that in a bit</a:t>
            </a:r>
          </a:p>
        </p:txBody>
      </p:sp>
      <p:sp>
        <p:nvSpPr>
          <p:cNvPr id="4" name="Slide Number Placeholder 3"/>
          <p:cNvSpPr>
            <a:spLocks noGrp="1"/>
          </p:cNvSpPr>
          <p:nvPr>
            <p:ph type="sldNum" sz="quarter" idx="10"/>
          </p:nvPr>
        </p:nvSpPr>
        <p:spPr/>
        <p:txBody>
          <a:bodyPr/>
          <a:lstStyle/>
          <a:p>
            <a:fld id="{6EB2C444-7E63-4103-85FA-1FE31E2158B2}" type="slidenum">
              <a:rPr lang="he-IL" smtClean="0"/>
              <a:t>21</a:t>
            </a:fld>
            <a:endParaRPr lang="he-IL"/>
          </a:p>
        </p:txBody>
      </p:sp>
    </p:spTree>
    <p:extLst>
      <p:ext uri="{BB962C8B-B14F-4D97-AF65-F5344CB8AC3E}">
        <p14:creationId xmlns:p14="http://schemas.microsoft.com/office/powerpoint/2010/main" val="1446834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There’s more to a React Component, but will get to that in a bit</a:t>
            </a:r>
          </a:p>
        </p:txBody>
      </p:sp>
      <p:sp>
        <p:nvSpPr>
          <p:cNvPr id="4" name="Slide Number Placeholder 3"/>
          <p:cNvSpPr>
            <a:spLocks noGrp="1"/>
          </p:cNvSpPr>
          <p:nvPr>
            <p:ph type="sldNum" sz="quarter" idx="10"/>
          </p:nvPr>
        </p:nvSpPr>
        <p:spPr/>
        <p:txBody>
          <a:bodyPr/>
          <a:lstStyle/>
          <a:p>
            <a:fld id="{6EB2C444-7E63-4103-85FA-1FE31E2158B2}" type="slidenum">
              <a:rPr lang="he-IL" smtClean="0"/>
              <a:t>22</a:t>
            </a:fld>
            <a:endParaRPr lang="he-IL"/>
          </a:p>
        </p:txBody>
      </p:sp>
    </p:spTree>
    <p:extLst>
      <p:ext uri="{BB962C8B-B14F-4D97-AF65-F5344CB8AC3E}">
        <p14:creationId xmlns:p14="http://schemas.microsoft.com/office/powerpoint/2010/main" val="9505090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Add </a:t>
            </a:r>
          </a:p>
        </p:txBody>
      </p:sp>
      <p:sp>
        <p:nvSpPr>
          <p:cNvPr id="4" name="Slide Number Placeholder 3"/>
          <p:cNvSpPr>
            <a:spLocks noGrp="1"/>
          </p:cNvSpPr>
          <p:nvPr>
            <p:ph type="sldNum" sz="quarter" idx="10"/>
          </p:nvPr>
        </p:nvSpPr>
        <p:spPr/>
        <p:txBody>
          <a:bodyPr/>
          <a:lstStyle/>
          <a:p>
            <a:fld id="{6EB2C444-7E63-4103-85FA-1FE31E2158B2}" type="slidenum">
              <a:rPr lang="he-IL" smtClean="0"/>
              <a:t>23</a:t>
            </a:fld>
            <a:endParaRPr lang="he-IL"/>
          </a:p>
        </p:txBody>
      </p:sp>
    </p:spTree>
    <p:extLst>
      <p:ext uri="{BB962C8B-B14F-4D97-AF65-F5344CB8AC3E}">
        <p14:creationId xmlns:p14="http://schemas.microsoft.com/office/powerpoint/2010/main" val="9100254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There’s more to a React Component, but will get to that in a bit</a:t>
            </a:r>
          </a:p>
        </p:txBody>
      </p:sp>
      <p:sp>
        <p:nvSpPr>
          <p:cNvPr id="4" name="Slide Number Placeholder 3"/>
          <p:cNvSpPr>
            <a:spLocks noGrp="1"/>
          </p:cNvSpPr>
          <p:nvPr>
            <p:ph type="sldNum" sz="quarter" idx="10"/>
          </p:nvPr>
        </p:nvSpPr>
        <p:spPr/>
        <p:txBody>
          <a:bodyPr/>
          <a:lstStyle/>
          <a:p>
            <a:fld id="{6EB2C444-7E63-4103-85FA-1FE31E2158B2}" type="slidenum">
              <a:rPr lang="he-IL" smtClean="0"/>
              <a:t>24</a:t>
            </a:fld>
            <a:endParaRPr lang="he-IL"/>
          </a:p>
        </p:txBody>
      </p:sp>
    </p:spTree>
    <p:extLst>
      <p:ext uri="{BB962C8B-B14F-4D97-AF65-F5344CB8AC3E}">
        <p14:creationId xmlns:p14="http://schemas.microsoft.com/office/powerpoint/2010/main" val="13208662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Add </a:t>
            </a:r>
          </a:p>
        </p:txBody>
      </p:sp>
      <p:sp>
        <p:nvSpPr>
          <p:cNvPr id="4" name="Slide Number Placeholder 3"/>
          <p:cNvSpPr>
            <a:spLocks noGrp="1"/>
          </p:cNvSpPr>
          <p:nvPr>
            <p:ph type="sldNum" sz="quarter" idx="10"/>
          </p:nvPr>
        </p:nvSpPr>
        <p:spPr/>
        <p:txBody>
          <a:bodyPr/>
          <a:lstStyle/>
          <a:p>
            <a:fld id="{6EB2C444-7E63-4103-85FA-1FE31E2158B2}" type="slidenum">
              <a:rPr lang="he-IL" smtClean="0"/>
              <a:t>25</a:t>
            </a:fld>
            <a:endParaRPr lang="he-IL"/>
          </a:p>
        </p:txBody>
      </p:sp>
    </p:spTree>
    <p:extLst>
      <p:ext uri="{BB962C8B-B14F-4D97-AF65-F5344CB8AC3E}">
        <p14:creationId xmlns:p14="http://schemas.microsoft.com/office/powerpoint/2010/main" val="8370902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EB2C444-7E63-4103-85FA-1FE31E2158B2}" type="slidenum">
              <a:rPr lang="he-IL" smtClean="0"/>
              <a:t>4</a:t>
            </a:fld>
            <a:endParaRPr lang="he-IL"/>
          </a:p>
        </p:txBody>
      </p:sp>
    </p:spTree>
    <p:extLst>
      <p:ext uri="{BB962C8B-B14F-4D97-AF65-F5344CB8AC3E}">
        <p14:creationId xmlns:p14="http://schemas.microsoft.com/office/powerpoint/2010/main" val="59596443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There’s more to a React Component, but will get to that in a bit</a:t>
            </a:r>
          </a:p>
        </p:txBody>
      </p:sp>
      <p:sp>
        <p:nvSpPr>
          <p:cNvPr id="4" name="Slide Number Placeholder 3"/>
          <p:cNvSpPr>
            <a:spLocks noGrp="1"/>
          </p:cNvSpPr>
          <p:nvPr>
            <p:ph type="sldNum" sz="quarter" idx="10"/>
          </p:nvPr>
        </p:nvSpPr>
        <p:spPr/>
        <p:txBody>
          <a:bodyPr/>
          <a:lstStyle/>
          <a:p>
            <a:fld id="{6EB2C444-7E63-4103-85FA-1FE31E2158B2}" type="slidenum">
              <a:rPr lang="he-IL" smtClean="0"/>
              <a:t>27</a:t>
            </a:fld>
            <a:endParaRPr lang="he-IL"/>
          </a:p>
        </p:txBody>
      </p:sp>
    </p:spTree>
    <p:extLst>
      <p:ext uri="{BB962C8B-B14F-4D97-AF65-F5344CB8AC3E}">
        <p14:creationId xmlns:p14="http://schemas.microsoft.com/office/powerpoint/2010/main" val="1236325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There’s more to a React Component, but will get to that in a bit</a:t>
            </a:r>
          </a:p>
        </p:txBody>
      </p:sp>
      <p:sp>
        <p:nvSpPr>
          <p:cNvPr id="4" name="Slide Number Placeholder 3"/>
          <p:cNvSpPr>
            <a:spLocks noGrp="1"/>
          </p:cNvSpPr>
          <p:nvPr>
            <p:ph type="sldNum" sz="quarter" idx="10"/>
          </p:nvPr>
        </p:nvSpPr>
        <p:spPr/>
        <p:txBody>
          <a:bodyPr/>
          <a:lstStyle/>
          <a:p>
            <a:fld id="{6EB2C444-7E63-4103-85FA-1FE31E2158B2}" type="slidenum">
              <a:rPr lang="he-IL" smtClean="0"/>
              <a:t>28</a:t>
            </a:fld>
            <a:endParaRPr lang="he-IL"/>
          </a:p>
        </p:txBody>
      </p:sp>
    </p:spTree>
    <p:extLst>
      <p:ext uri="{BB962C8B-B14F-4D97-AF65-F5344CB8AC3E}">
        <p14:creationId xmlns:p14="http://schemas.microsoft.com/office/powerpoint/2010/main" val="5698317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There’s more to a React Component, but will get to that in a bit</a:t>
            </a:r>
          </a:p>
        </p:txBody>
      </p:sp>
      <p:sp>
        <p:nvSpPr>
          <p:cNvPr id="4" name="Slide Number Placeholder 3"/>
          <p:cNvSpPr>
            <a:spLocks noGrp="1"/>
          </p:cNvSpPr>
          <p:nvPr>
            <p:ph type="sldNum" sz="quarter" idx="10"/>
          </p:nvPr>
        </p:nvSpPr>
        <p:spPr/>
        <p:txBody>
          <a:bodyPr/>
          <a:lstStyle/>
          <a:p>
            <a:fld id="{6EB2C444-7E63-4103-85FA-1FE31E2158B2}" type="slidenum">
              <a:rPr lang="he-IL" smtClean="0"/>
              <a:t>29</a:t>
            </a:fld>
            <a:endParaRPr lang="he-IL"/>
          </a:p>
        </p:txBody>
      </p:sp>
    </p:spTree>
    <p:extLst>
      <p:ext uri="{BB962C8B-B14F-4D97-AF65-F5344CB8AC3E}">
        <p14:creationId xmlns:p14="http://schemas.microsoft.com/office/powerpoint/2010/main" val="132707273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There’s more to a React Component, but will get to that in a bit</a:t>
            </a:r>
          </a:p>
        </p:txBody>
      </p:sp>
      <p:sp>
        <p:nvSpPr>
          <p:cNvPr id="4" name="Slide Number Placeholder 3"/>
          <p:cNvSpPr>
            <a:spLocks noGrp="1"/>
          </p:cNvSpPr>
          <p:nvPr>
            <p:ph type="sldNum" sz="quarter" idx="10"/>
          </p:nvPr>
        </p:nvSpPr>
        <p:spPr/>
        <p:txBody>
          <a:bodyPr/>
          <a:lstStyle/>
          <a:p>
            <a:fld id="{6EB2C444-7E63-4103-85FA-1FE31E2158B2}" type="slidenum">
              <a:rPr lang="he-IL" smtClean="0"/>
              <a:t>30</a:t>
            </a:fld>
            <a:endParaRPr lang="he-IL"/>
          </a:p>
        </p:txBody>
      </p:sp>
    </p:spTree>
    <p:extLst>
      <p:ext uri="{BB962C8B-B14F-4D97-AF65-F5344CB8AC3E}">
        <p14:creationId xmlns:p14="http://schemas.microsoft.com/office/powerpoint/2010/main" val="71584601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Redirect from – ability to pass parameters plus match it only when it comes from a specific route</a:t>
            </a:r>
          </a:p>
          <a:p>
            <a:r>
              <a:rPr lang="en-US" sz="1200" kern="1200" dirty="0">
                <a:solidFill>
                  <a:schemeClr val="tx1"/>
                </a:solidFill>
                <a:effectLst/>
                <a:latin typeface="+mn-lt"/>
                <a:ea typeface="+mn-ea"/>
                <a:cs typeface="+mn-cs"/>
              </a:rPr>
              <a:t>&lt;Switch&gt;</a:t>
            </a:r>
          </a:p>
          <a:p>
            <a:r>
              <a:rPr lang="en-US" sz="1200" kern="1200" dirty="0">
                <a:solidFill>
                  <a:schemeClr val="tx1"/>
                </a:solidFill>
                <a:effectLst/>
                <a:latin typeface="+mn-lt"/>
                <a:ea typeface="+mn-ea"/>
                <a:cs typeface="+mn-cs"/>
              </a:rPr>
              <a:t>  &lt;Redirect from='/old-path' to='/new-path'/&gt;</a:t>
            </a:r>
          </a:p>
          <a:p>
            <a:r>
              <a:rPr lang="en-US" sz="1200" kern="1200" dirty="0">
                <a:solidFill>
                  <a:schemeClr val="tx1"/>
                </a:solidFill>
                <a:effectLst/>
                <a:latin typeface="+mn-lt"/>
                <a:ea typeface="+mn-ea"/>
                <a:cs typeface="+mn-cs"/>
              </a:rPr>
              <a:t>  &lt;Route path='/new-path' component={Place}/&gt;</a:t>
            </a:r>
            <a:r>
              <a:rPr lang="en-US" dirty="0"/>
              <a:t> </a:t>
            </a:r>
          </a:p>
          <a:p>
            <a:r>
              <a:rPr lang="en-US" sz="1200" kern="1200" dirty="0">
                <a:solidFill>
                  <a:schemeClr val="tx1"/>
                </a:solidFill>
                <a:effectLst/>
                <a:latin typeface="+mn-lt"/>
                <a:ea typeface="+mn-ea"/>
                <a:cs typeface="+mn-cs"/>
              </a:rPr>
              <a:t>&lt;/Switch&gt;</a:t>
            </a:r>
            <a:r>
              <a:rPr lang="en-US" dirty="0"/>
              <a:t> </a:t>
            </a:r>
          </a:p>
          <a:p>
            <a:r>
              <a:rPr lang="en-US" sz="1200" kern="1200" dirty="0">
                <a:solidFill>
                  <a:schemeClr val="tx1"/>
                </a:solidFill>
                <a:effectLst/>
                <a:latin typeface="+mn-lt"/>
                <a:ea typeface="+mn-ea"/>
                <a:cs typeface="+mn-cs"/>
              </a:rPr>
              <a:t>// Redirect with matched parameters</a:t>
            </a:r>
            <a:r>
              <a:rPr lang="en-US" dirty="0"/>
              <a:t> </a:t>
            </a:r>
          </a:p>
          <a:p>
            <a:r>
              <a:rPr lang="en-US" sz="1200" kern="1200" dirty="0">
                <a:solidFill>
                  <a:schemeClr val="tx1"/>
                </a:solidFill>
                <a:effectLst/>
                <a:latin typeface="+mn-lt"/>
                <a:ea typeface="+mn-ea"/>
                <a:cs typeface="+mn-cs"/>
              </a:rPr>
              <a:t>&lt;Switch&gt;</a:t>
            </a:r>
            <a:r>
              <a:rPr lang="en-US" dirty="0"/>
              <a:t> </a:t>
            </a:r>
          </a:p>
          <a:p>
            <a:r>
              <a:rPr lang="en-US" sz="1200" kern="1200" dirty="0">
                <a:solidFill>
                  <a:schemeClr val="tx1"/>
                </a:solidFill>
                <a:effectLst/>
                <a:latin typeface="+mn-lt"/>
                <a:ea typeface="+mn-ea"/>
                <a:cs typeface="+mn-cs"/>
              </a:rPr>
              <a:t>  &lt;Redirect from='/users/:id' to='/users/profile/:id'/&gt;</a:t>
            </a:r>
            <a:r>
              <a:rPr lang="en-US" dirty="0"/>
              <a:t> </a:t>
            </a:r>
          </a:p>
          <a:p>
            <a:r>
              <a:rPr lang="en-US" sz="1200" kern="1200" dirty="0">
                <a:solidFill>
                  <a:schemeClr val="tx1"/>
                </a:solidFill>
                <a:effectLst/>
                <a:latin typeface="+mn-lt"/>
                <a:ea typeface="+mn-ea"/>
                <a:cs typeface="+mn-cs"/>
              </a:rPr>
              <a:t>  &lt;Route path='/users/profile/:id' component={Profile}/&gt;</a:t>
            </a:r>
            <a:r>
              <a:rPr lang="en-US" dirty="0"/>
              <a:t> </a:t>
            </a:r>
          </a:p>
          <a:p>
            <a:r>
              <a:rPr lang="en-US" sz="1200" kern="1200" dirty="0">
                <a:solidFill>
                  <a:schemeClr val="tx1"/>
                </a:solidFill>
                <a:effectLst/>
                <a:latin typeface="+mn-lt"/>
                <a:ea typeface="+mn-ea"/>
                <a:cs typeface="+mn-cs"/>
              </a:rPr>
              <a:t>&lt;/Switch&gt;</a:t>
            </a:r>
            <a:endParaRPr lang="en-US" dirty="0"/>
          </a:p>
        </p:txBody>
      </p:sp>
      <p:sp>
        <p:nvSpPr>
          <p:cNvPr id="4" name="Slide Number Placeholder 3"/>
          <p:cNvSpPr>
            <a:spLocks noGrp="1"/>
          </p:cNvSpPr>
          <p:nvPr>
            <p:ph type="sldNum" sz="quarter" idx="10"/>
          </p:nvPr>
        </p:nvSpPr>
        <p:spPr/>
        <p:txBody>
          <a:bodyPr/>
          <a:lstStyle/>
          <a:p>
            <a:fld id="{6EB2C444-7E63-4103-85FA-1FE31E2158B2}" type="slidenum">
              <a:rPr lang="he-IL" smtClean="0"/>
              <a:t>31</a:t>
            </a:fld>
            <a:endParaRPr lang="he-IL"/>
          </a:p>
        </p:txBody>
      </p:sp>
    </p:spTree>
    <p:extLst>
      <p:ext uri="{BB962C8B-B14F-4D97-AF65-F5344CB8AC3E}">
        <p14:creationId xmlns:p14="http://schemas.microsoft.com/office/powerpoint/2010/main" val="176598974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Add </a:t>
            </a:r>
          </a:p>
        </p:txBody>
      </p:sp>
      <p:sp>
        <p:nvSpPr>
          <p:cNvPr id="4" name="Slide Number Placeholder 3"/>
          <p:cNvSpPr>
            <a:spLocks noGrp="1"/>
          </p:cNvSpPr>
          <p:nvPr>
            <p:ph type="sldNum" sz="quarter" idx="10"/>
          </p:nvPr>
        </p:nvSpPr>
        <p:spPr/>
        <p:txBody>
          <a:bodyPr/>
          <a:lstStyle/>
          <a:p>
            <a:fld id="{6EB2C444-7E63-4103-85FA-1FE31E2158B2}" type="slidenum">
              <a:rPr lang="he-IL" smtClean="0"/>
              <a:t>32</a:t>
            </a:fld>
            <a:endParaRPr lang="he-IL"/>
          </a:p>
        </p:txBody>
      </p:sp>
    </p:spTree>
    <p:extLst>
      <p:ext uri="{BB962C8B-B14F-4D97-AF65-F5344CB8AC3E}">
        <p14:creationId xmlns:p14="http://schemas.microsoft.com/office/powerpoint/2010/main" val="203148325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Appear - </a:t>
            </a:r>
            <a:r>
              <a:rPr lang="en-US" sz="1200" b="0" i="0" kern="1200" dirty="0">
                <a:solidFill>
                  <a:schemeClr val="tx1"/>
                </a:solidFill>
                <a:effectLst/>
                <a:latin typeface="+mn-lt"/>
                <a:ea typeface="+mn-ea"/>
                <a:cs typeface="+mn-cs"/>
              </a:rPr>
              <a:t>Normally a component is not transitioned if it is shown when the </a:t>
            </a:r>
            <a:r>
              <a:rPr lang="en-US" dirty="0"/>
              <a:t>&lt;Transition&gt;</a:t>
            </a:r>
            <a:r>
              <a:rPr lang="en-US" sz="1200" b="0" i="0" kern="1200" dirty="0">
                <a:solidFill>
                  <a:schemeClr val="tx1"/>
                </a:solidFill>
                <a:effectLst/>
                <a:latin typeface="+mn-lt"/>
                <a:ea typeface="+mn-ea"/>
                <a:cs typeface="+mn-cs"/>
              </a:rPr>
              <a:t> component mounts. If you want to transition on the first mount set </a:t>
            </a:r>
            <a:r>
              <a:rPr lang="en-US" dirty="0"/>
              <a:t>appear</a:t>
            </a:r>
            <a:r>
              <a:rPr lang="en-US" sz="1200" b="0" i="0" kern="1200" dirty="0">
                <a:solidFill>
                  <a:schemeClr val="tx1"/>
                </a:solidFill>
                <a:effectLst/>
                <a:latin typeface="+mn-lt"/>
                <a:ea typeface="+mn-ea"/>
                <a:cs typeface="+mn-cs"/>
              </a:rPr>
              <a:t> to </a:t>
            </a:r>
            <a:r>
              <a:rPr lang="en-US" dirty="0"/>
              <a:t>true</a:t>
            </a:r>
            <a:r>
              <a:rPr lang="en-US" sz="1200" b="0" i="0" kern="1200" dirty="0">
                <a:solidFill>
                  <a:schemeClr val="tx1"/>
                </a:solidFill>
                <a:effectLst/>
                <a:latin typeface="+mn-lt"/>
                <a:ea typeface="+mn-ea"/>
                <a:cs typeface="+mn-cs"/>
              </a:rPr>
              <a:t>, and the component will transition in as soon as the </a:t>
            </a:r>
            <a:r>
              <a:rPr lang="en-US" dirty="0"/>
              <a:t>&lt;Transition&gt;</a:t>
            </a:r>
            <a:r>
              <a:rPr lang="en-US" sz="1200" b="0" i="0" kern="1200" dirty="0">
                <a:solidFill>
                  <a:schemeClr val="tx1"/>
                </a:solidFill>
                <a:effectLst/>
                <a:latin typeface="+mn-lt"/>
                <a:ea typeface="+mn-ea"/>
                <a:cs typeface="+mn-cs"/>
              </a:rPr>
              <a:t> mounts.</a:t>
            </a:r>
            <a:endParaRPr lang="en-US" dirty="0"/>
          </a:p>
        </p:txBody>
      </p:sp>
      <p:sp>
        <p:nvSpPr>
          <p:cNvPr id="4" name="Slide Number Placeholder 3"/>
          <p:cNvSpPr>
            <a:spLocks noGrp="1"/>
          </p:cNvSpPr>
          <p:nvPr>
            <p:ph type="sldNum" sz="quarter" idx="10"/>
          </p:nvPr>
        </p:nvSpPr>
        <p:spPr/>
        <p:txBody>
          <a:bodyPr/>
          <a:lstStyle/>
          <a:p>
            <a:fld id="{6EB2C444-7E63-4103-85FA-1FE31E2158B2}" type="slidenum">
              <a:rPr lang="he-IL" smtClean="0"/>
              <a:t>34</a:t>
            </a:fld>
            <a:endParaRPr lang="he-IL"/>
          </a:p>
        </p:txBody>
      </p:sp>
    </p:spTree>
    <p:extLst>
      <p:ext uri="{BB962C8B-B14F-4D97-AF65-F5344CB8AC3E}">
        <p14:creationId xmlns:p14="http://schemas.microsoft.com/office/powerpoint/2010/main" val="64677354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There’s more to a React Component, but will get to that in a bit</a:t>
            </a:r>
          </a:p>
          <a:p>
            <a:endParaRPr lang="en-US" dirty="0"/>
          </a:p>
          <a:p>
            <a:r>
              <a:rPr lang="en-US" dirty="0"/>
              <a:t>Adds fade-appear as it mounts</a:t>
            </a:r>
          </a:p>
          <a:p>
            <a:r>
              <a:rPr lang="en-US" dirty="0"/>
              <a:t>Next tick - Adds fade-appear-active as it mounts</a:t>
            </a:r>
          </a:p>
          <a:p>
            <a:r>
              <a:rPr lang="en-US" dirty="0"/>
              <a:t>After timeout it removes both (done class names is added)</a:t>
            </a:r>
          </a:p>
        </p:txBody>
      </p:sp>
      <p:sp>
        <p:nvSpPr>
          <p:cNvPr id="4" name="Slide Number Placeholder 3"/>
          <p:cNvSpPr>
            <a:spLocks noGrp="1"/>
          </p:cNvSpPr>
          <p:nvPr>
            <p:ph type="sldNum" sz="quarter" idx="10"/>
          </p:nvPr>
        </p:nvSpPr>
        <p:spPr/>
        <p:txBody>
          <a:bodyPr/>
          <a:lstStyle/>
          <a:p>
            <a:fld id="{6EB2C444-7E63-4103-85FA-1FE31E2158B2}" type="slidenum">
              <a:rPr lang="he-IL" smtClean="0"/>
              <a:t>35</a:t>
            </a:fld>
            <a:endParaRPr lang="he-IL"/>
          </a:p>
        </p:txBody>
      </p:sp>
    </p:spTree>
    <p:extLst>
      <p:ext uri="{BB962C8B-B14F-4D97-AF65-F5344CB8AC3E}">
        <p14:creationId xmlns:p14="http://schemas.microsoft.com/office/powerpoint/2010/main" val="66141332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Customizable - https://gist.github.com/robertgonzales/e54699212da497740845712f3648d98c</a:t>
            </a:r>
          </a:p>
          <a:p>
            <a:r>
              <a:rPr lang="en-US" sz="1200" b="0" i="0" kern="1200" dirty="0">
                <a:solidFill>
                  <a:schemeClr val="tx1"/>
                </a:solidFill>
                <a:effectLst/>
                <a:latin typeface="+mn-lt"/>
                <a:ea typeface="+mn-ea"/>
                <a:cs typeface="+mn-cs"/>
              </a:rPr>
              <a:t>&lt;Router </a:t>
            </a:r>
            <a:r>
              <a:rPr lang="en-US" sz="1200" b="0" i="0" kern="1200" dirty="0" err="1">
                <a:solidFill>
                  <a:schemeClr val="tx1"/>
                </a:solidFill>
                <a:effectLst/>
                <a:latin typeface="+mn-lt"/>
                <a:ea typeface="+mn-ea"/>
                <a:cs typeface="+mn-cs"/>
              </a:rPr>
              <a:t>getUserConfirmation</a:t>
            </a:r>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getUserConfirmation</a:t>
            </a:r>
            <a:r>
              <a:rPr lang="en-US" sz="1200" b="0" i="0" kern="1200" dirty="0">
                <a:solidFill>
                  <a:schemeClr val="tx1"/>
                </a:solidFill>
                <a:effectLst/>
                <a:latin typeface="+mn-lt"/>
                <a:ea typeface="+mn-ea"/>
                <a:cs typeface="+mn-cs"/>
              </a:rPr>
              <a:t>}&gt;</a:t>
            </a:r>
          </a:p>
          <a:p>
            <a:endParaRPr lang="en-US" sz="1200" b="0" i="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default behavior uses </a:t>
            </a:r>
            <a:r>
              <a:rPr lang="en-US" sz="1200" kern="1200" dirty="0" err="1">
                <a:solidFill>
                  <a:schemeClr val="tx1"/>
                </a:solidFill>
                <a:effectLst/>
                <a:latin typeface="+mn-lt"/>
                <a:ea typeface="+mn-ea"/>
                <a:cs typeface="+mn-cs"/>
              </a:rPr>
              <a:t>window.confirmconst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getUserConfirmation</a:t>
            </a:r>
            <a:r>
              <a:rPr lang="en-US" sz="1200" kern="1200" dirty="0">
                <a:solidFill>
                  <a:schemeClr val="tx1"/>
                </a:solidFill>
                <a:effectLst/>
                <a:latin typeface="+mn-lt"/>
                <a:ea typeface="+mn-ea"/>
                <a:cs typeface="+mn-cs"/>
              </a:rPr>
              <a:t> = (message, callback) =&gt; { const modal = </a:t>
            </a:r>
            <a:r>
              <a:rPr lang="en-US" sz="1200" kern="1200" dirty="0" err="1">
                <a:solidFill>
                  <a:schemeClr val="tx1"/>
                </a:solidFill>
                <a:effectLst/>
                <a:latin typeface="+mn-lt"/>
                <a:ea typeface="+mn-ea"/>
                <a:cs typeface="+mn-cs"/>
              </a:rPr>
              <a:t>document.createElement</a:t>
            </a:r>
            <a:r>
              <a:rPr lang="en-US" sz="1200" kern="1200" dirty="0">
                <a:solidFill>
                  <a:schemeClr val="tx1"/>
                </a:solidFill>
                <a:effectLst/>
                <a:latin typeface="+mn-lt"/>
                <a:ea typeface="+mn-ea"/>
                <a:cs typeface="+mn-cs"/>
              </a:rPr>
              <a:t>('div') </a:t>
            </a:r>
            <a:r>
              <a:rPr lang="en-US" sz="1200" kern="1200" dirty="0" err="1">
                <a:solidFill>
                  <a:schemeClr val="tx1"/>
                </a:solidFill>
                <a:effectLst/>
                <a:latin typeface="+mn-lt"/>
                <a:ea typeface="+mn-ea"/>
                <a:cs typeface="+mn-cs"/>
              </a:rPr>
              <a:t>document.body.appendChild</a:t>
            </a:r>
            <a:r>
              <a:rPr lang="en-US" sz="1200" kern="1200" dirty="0">
                <a:solidFill>
                  <a:schemeClr val="tx1"/>
                </a:solidFill>
                <a:effectLst/>
                <a:latin typeface="+mn-lt"/>
                <a:ea typeface="+mn-ea"/>
                <a:cs typeface="+mn-cs"/>
              </a:rPr>
              <a:t>(modal) const </a:t>
            </a:r>
            <a:r>
              <a:rPr lang="en-US" sz="1200" kern="1200" dirty="0" err="1">
                <a:solidFill>
                  <a:schemeClr val="tx1"/>
                </a:solidFill>
                <a:effectLst/>
                <a:latin typeface="+mn-lt"/>
                <a:ea typeface="+mn-ea"/>
                <a:cs typeface="+mn-cs"/>
              </a:rPr>
              <a:t>withCleanup</a:t>
            </a:r>
            <a:r>
              <a:rPr lang="en-US" sz="1200" kern="1200" dirty="0">
                <a:solidFill>
                  <a:schemeClr val="tx1"/>
                </a:solidFill>
                <a:effectLst/>
                <a:latin typeface="+mn-lt"/>
                <a:ea typeface="+mn-ea"/>
                <a:cs typeface="+mn-cs"/>
              </a:rPr>
              <a:t> = (answer) =&gt; { </a:t>
            </a:r>
            <a:r>
              <a:rPr lang="en-US" sz="1200" kern="1200" dirty="0" err="1">
                <a:solidFill>
                  <a:schemeClr val="tx1"/>
                </a:solidFill>
                <a:effectLst/>
                <a:latin typeface="+mn-lt"/>
                <a:ea typeface="+mn-ea"/>
                <a:cs typeface="+mn-cs"/>
              </a:rPr>
              <a:t>ReactDOM.unmountComponentAtNode</a:t>
            </a:r>
            <a:r>
              <a:rPr lang="en-US" sz="1200" kern="1200" dirty="0">
                <a:solidFill>
                  <a:schemeClr val="tx1"/>
                </a:solidFill>
                <a:effectLst/>
                <a:latin typeface="+mn-lt"/>
                <a:ea typeface="+mn-ea"/>
                <a:cs typeface="+mn-cs"/>
              </a:rPr>
              <a:t>(modal) </a:t>
            </a:r>
            <a:r>
              <a:rPr lang="en-US" sz="1200" kern="1200" dirty="0" err="1">
                <a:solidFill>
                  <a:schemeClr val="tx1"/>
                </a:solidFill>
                <a:effectLst/>
                <a:latin typeface="+mn-lt"/>
                <a:ea typeface="+mn-ea"/>
                <a:cs typeface="+mn-cs"/>
              </a:rPr>
              <a:t>document.body.removeChild</a:t>
            </a:r>
            <a:r>
              <a:rPr lang="en-US" sz="1200" kern="1200" dirty="0">
                <a:solidFill>
                  <a:schemeClr val="tx1"/>
                </a:solidFill>
                <a:effectLst/>
                <a:latin typeface="+mn-lt"/>
                <a:ea typeface="+mn-ea"/>
                <a:cs typeface="+mn-cs"/>
              </a:rPr>
              <a:t>(modal) callback(answer) } </a:t>
            </a:r>
            <a:r>
              <a:rPr lang="en-US" sz="1200" kern="1200" dirty="0" err="1">
                <a:solidFill>
                  <a:schemeClr val="tx1"/>
                </a:solidFill>
                <a:effectLst/>
                <a:latin typeface="+mn-lt"/>
                <a:ea typeface="+mn-ea"/>
                <a:cs typeface="+mn-cs"/>
              </a:rPr>
              <a:t>ReactDOM.render</a:t>
            </a:r>
            <a:r>
              <a:rPr lang="en-US" sz="1200" kern="1200" dirty="0">
                <a:solidFill>
                  <a:schemeClr val="tx1"/>
                </a:solidFill>
                <a:effectLst/>
                <a:latin typeface="+mn-lt"/>
                <a:ea typeface="+mn-ea"/>
                <a:cs typeface="+mn-cs"/>
              </a:rPr>
              <a:t>( &lt;</a:t>
            </a:r>
            <a:r>
              <a:rPr lang="en-US" sz="1200" kern="1200" dirty="0" err="1">
                <a:solidFill>
                  <a:schemeClr val="tx1"/>
                </a:solidFill>
                <a:effectLst/>
                <a:latin typeface="+mn-lt"/>
                <a:ea typeface="+mn-ea"/>
                <a:cs typeface="+mn-cs"/>
              </a:rPr>
              <a:t>UserConfirmation</a:t>
            </a:r>
            <a:r>
              <a:rPr lang="en-US" sz="1200" kern="1200" dirty="0">
                <a:solidFill>
                  <a:schemeClr val="tx1"/>
                </a:solidFill>
                <a:effectLst/>
                <a:latin typeface="+mn-lt"/>
                <a:ea typeface="+mn-ea"/>
                <a:cs typeface="+mn-cs"/>
              </a:rPr>
              <a:t> message={message} </a:t>
            </a:r>
            <a:r>
              <a:rPr lang="en-US" sz="1200" kern="1200" dirty="0" err="1">
                <a:solidFill>
                  <a:schemeClr val="tx1"/>
                </a:solidFill>
                <a:effectLst/>
                <a:latin typeface="+mn-lt"/>
                <a:ea typeface="+mn-ea"/>
                <a:cs typeface="+mn-cs"/>
              </a:rPr>
              <a:t>onCancel</a:t>
            </a:r>
            <a:r>
              <a:rPr lang="en-US" sz="1200" kern="1200" dirty="0">
                <a:solidFill>
                  <a:schemeClr val="tx1"/>
                </a:solidFill>
                <a:effectLst/>
                <a:latin typeface="+mn-lt"/>
                <a:ea typeface="+mn-ea"/>
                <a:cs typeface="+mn-cs"/>
              </a:rPr>
              <a:t>={() =&gt; </a:t>
            </a:r>
            <a:r>
              <a:rPr lang="en-US" sz="1200" kern="1200" dirty="0" err="1">
                <a:solidFill>
                  <a:schemeClr val="tx1"/>
                </a:solidFill>
                <a:effectLst/>
                <a:latin typeface="+mn-lt"/>
                <a:ea typeface="+mn-ea"/>
                <a:cs typeface="+mn-cs"/>
              </a:rPr>
              <a:t>withCleanup</a:t>
            </a:r>
            <a:r>
              <a:rPr lang="en-US" sz="1200" kern="1200" dirty="0">
                <a:solidFill>
                  <a:schemeClr val="tx1"/>
                </a:solidFill>
                <a:effectLst/>
                <a:latin typeface="+mn-lt"/>
                <a:ea typeface="+mn-ea"/>
                <a:cs typeface="+mn-cs"/>
              </a:rPr>
              <a:t>(false)} </a:t>
            </a:r>
            <a:r>
              <a:rPr lang="en-US" sz="1200" kern="1200" dirty="0" err="1">
                <a:solidFill>
                  <a:schemeClr val="tx1"/>
                </a:solidFill>
                <a:effectLst/>
                <a:latin typeface="+mn-lt"/>
                <a:ea typeface="+mn-ea"/>
                <a:cs typeface="+mn-cs"/>
              </a:rPr>
              <a:t>onConfirm</a:t>
            </a:r>
            <a:r>
              <a:rPr lang="en-US" sz="1200" kern="1200" dirty="0">
                <a:solidFill>
                  <a:schemeClr val="tx1"/>
                </a:solidFill>
                <a:effectLst/>
                <a:latin typeface="+mn-lt"/>
                <a:ea typeface="+mn-ea"/>
                <a:cs typeface="+mn-cs"/>
              </a:rPr>
              <a:t>={() =&gt; </a:t>
            </a:r>
            <a:r>
              <a:rPr lang="en-US" sz="1200" kern="1200" dirty="0" err="1">
                <a:solidFill>
                  <a:schemeClr val="tx1"/>
                </a:solidFill>
                <a:effectLst/>
                <a:latin typeface="+mn-lt"/>
                <a:ea typeface="+mn-ea"/>
                <a:cs typeface="+mn-cs"/>
              </a:rPr>
              <a:t>withCleanup</a:t>
            </a:r>
            <a:r>
              <a:rPr lang="en-US" sz="1200" kern="1200" dirty="0">
                <a:solidFill>
                  <a:schemeClr val="tx1"/>
                </a:solidFill>
                <a:effectLst/>
                <a:latin typeface="+mn-lt"/>
                <a:ea typeface="+mn-ea"/>
                <a:cs typeface="+mn-cs"/>
              </a:rPr>
              <a:t>(true)} /&gt;, modal )}</a:t>
            </a:r>
            <a:endParaRPr lang="en-US" dirty="0"/>
          </a:p>
        </p:txBody>
      </p:sp>
      <p:sp>
        <p:nvSpPr>
          <p:cNvPr id="4" name="Slide Number Placeholder 3"/>
          <p:cNvSpPr>
            <a:spLocks noGrp="1"/>
          </p:cNvSpPr>
          <p:nvPr>
            <p:ph type="sldNum" sz="quarter" idx="10"/>
          </p:nvPr>
        </p:nvSpPr>
        <p:spPr/>
        <p:txBody>
          <a:bodyPr/>
          <a:lstStyle/>
          <a:p>
            <a:fld id="{6EB2C444-7E63-4103-85FA-1FE31E2158B2}" type="slidenum">
              <a:rPr lang="he-IL" smtClean="0"/>
              <a:t>36</a:t>
            </a:fld>
            <a:endParaRPr lang="he-IL"/>
          </a:p>
        </p:txBody>
      </p:sp>
    </p:spTree>
    <p:extLst>
      <p:ext uri="{BB962C8B-B14F-4D97-AF65-F5344CB8AC3E}">
        <p14:creationId xmlns:p14="http://schemas.microsoft.com/office/powerpoint/2010/main" val="48683955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Add </a:t>
            </a:r>
          </a:p>
        </p:txBody>
      </p:sp>
      <p:sp>
        <p:nvSpPr>
          <p:cNvPr id="4" name="Slide Number Placeholder 3"/>
          <p:cNvSpPr>
            <a:spLocks noGrp="1"/>
          </p:cNvSpPr>
          <p:nvPr>
            <p:ph type="sldNum" sz="quarter" idx="10"/>
          </p:nvPr>
        </p:nvSpPr>
        <p:spPr/>
        <p:txBody>
          <a:bodyPr/>
          <a:lstStyle/>
          <a:p>
            <a:fld id="{6EB2C444-7E63-4103-85FA-1FE31E2158B2}" type="slidenum">
              <a:rPr lang="he-IL" smtClean="0"/>
              <a:t>37</a:t>
            </a:fld>
            <a:endParaRPr lang="he-IL"/>
          </a:p>
        </p:txBody>
      </p:sp>
    </p:spTree>
    <p:extLst>
      <p:ext uri="{BB962C8B-B14F-4D97-AF65-F5344CB8AC3E}">
        <p14:creationId xmlns:p14="http://schemas.microsoft.com/office/powerpoint/2010/main" val="11644255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There’s more to a React Component, but will get to that in a bit</a:t>
            </a:r>
          </a:p>
        </p:txBody>
      </p:sp>
      <p:sp>
        <p:nvSpPr>
          <p:cNvPr id="4" name="Slide Number Placeholder 3"/>
          <p:cNvSpPr>
            <a:spLocks noGrp="1"/>
          </p:cNvSpPr>
          <p:nvPr>
            <p:ph type="sldNum" sz="quarter" idx="10"/>
          </p:nvPr>
        </p:nvSpPr>
        <p:spPr/>
        <p:txBody>
          <a:bodyPr/>
          <a:lstStyle/>
          <a:p>
            <a:fld id="{6EB2C444-7E63-4103-85FA-1FE31E2158B2}" type="slidenum">
              <a:rPr lang="he-IL" smtClean="0"/>
              <a:t>5</a:t>
            </a:fld>
            <a:endParaRPr lang="he-IL"/>
          </a:p>
        </p:txBody>
      </p:sp>
    </p:spTree>
    <p:extLst>
      <p:ext uri="{BB962C8B-B14F-4D97-AF65-F5344CB8AC3E}">
        <p14:creationId xmlns:p14="http://schemas.microsoft.com/office/powerpoint/2010/main" val="312292083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There’s more to a React Component, but will get to that in a bit</a:t>
            </a:r>
          </a:p>
        </p:txBody>
      </p:sp>
      <p:sp>
        <p:nvSpPr>
          <p:cNvPr id="4" name="Slide Number Placeholder 3"/>
          <p:cNvSpPr>
            <a:spLocks noGrp="1"/>
          </p:cNvSpPr>
          <p:nvPr>
            <p:ph type="sldNum" sz="quarter" idx="10"/>
          </p:nvPr>
        </p:nvSpPr>
        <p:spPr/>
        <p:txBody>
          <a:bodyPr/>
          <a:lstStyle/>
          <a:p>
            <a:fld id="{6EB2C444-7E63-4103-85FA-1FE31E2158B2}" type="slidenum">
              <a:rPr lang="he-IL" smtClean="0"/>
              <a:t>38</a:t>
            </a:fld>
            <a:endParaRPr lang="he-IL"/>
          </a:p>
        </p:txBody>
      </p:sp>
    </p:spTree>
    <p:extLst>
      <p:ext uri="{BB962C8B-B14F-4D97-AF65-F5344CB8AC3E}">
        <p14:creationId xmlns:p14="http://schemas.microsoft.com/office/powerpoint/2010/main" val="131711141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There’s more to a React Component, but will get to that in a bit</a:t>
            </a:r>
          </a:p>
        </p:txBody>
      </p:sp>
      <p:sp>
        <p:nvSpPr>
          <p:cNvPr id="4" name="Slide Number Placeholder 3"/>
          <p:cNvSpPr>
            <a:spLocks noGrp="1"/>
          </p:cNvSpPr>
          <p:nvPr>
            <p:ph type="sldNum" sz="quarter" idx="10"/>
          </p:nvPr>
        </p:nvSpPr>
        <p:spPr/>
        <p:txBody>
          <a:bodyPr/>
          <a:lstStyle/>
          <a:p>
            <a:fld id="{6EB2C444-7E63-4103-85FA-1FE31E2158B2}" type="slidenum">
              <a:rPr lang="he-IL" smtClean="0"/>
              <a:t>40</a:t>
            </a:fld>
            <a:endParaRPr lang="he-IL"/>
          </a:p>
        </p:txBody>
      </p:sp>
    </p:spTree>
    <p:extLst>
      <p:ext uri="{BB962C8B-B14F-4D97-AF65-F5344CB8AC3E}">
        <p14:creationId xmlns:p14="http://schemas.microsoft.com/office/powerpoint/2010/main" val="212573408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There’s more to a React Component, but will get to that in a bit</a:t>
            </a:r>
          </a:p>
        </p:txBody>
      </p:sp>
      <p:sp>
        <p:nvSpPr>
          <p:cNvPr id="4" name="Slide Number Placeholder 3"/>
          <p:cNvSpPr>
            <a:spLocks noGrp="1"/>
          </p:cNvSpPr>
          <p:nvPr>
            <p:ph type="sldNum" sz="quarter" idx="10"/>
          </p:nvPr>
        </p:nvSpPr>
        <p:spPr/>
        <p:txBody>
          <a:bodyPr/>
          <a:lstStyle/>
          <a:p>
            <a:fld id="{6EB2C444-7E63-4103-85FA-1FE31E2158B2}" type="slidenum">
              <a:rPr lang="he-IL" smtClean="0"/>
              <a:t>41</a:t>
            </a:fld>
            <a:endParaRPr lang="he-IL"/>
          </a:p>
        </p:txBody>
      </p:sp>
    </p:spTree>
    <p:extLst>
      <p:ext uri="{BB962C8B-B14F-4D97-AF65-F5344CB8AC3E}">
        <p14:creationId xmlns:p14="http://schemas.microsoft.com/office/powerpoint/2010/main" val="182945722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There’s more to a React Component, but will get to that in a bit</a:t>
            </a:r>
          </a:p>
        </p:txBody>
      </p:sp>
      <p:sp>
        <p:nvSpPr>
          <p:cNvPr id="4" name="Slide Number Placeholder 3"/>
          <p:cNvSpPr>
            <a:spLocks noGrp="1"/>
          </p:cNvSpPr>
          <p:nvPr>
            <p:ph type="sldNum" sz="quarter" idx="10"/>
          </p:nvPr>
        </p:nvSpPr>
        <p:spPr/>
        <p:txBody>
          <a:bodyPr/>
          <a:lstStyle/>
          <a:p>
            <a:fld id="{6EB2C444-7E63-4103-85FA-1FE31E2158B2}" type="slidenum">
              <a:rPr lang="he-IL" smtClean="0"/>
              <a:t>42</a:t>
            </a:fld>
            <a:endParaRPr lang="he-IL"/>
          </a:p>
        </p:txBody>
      </p:sp>
    </p:spTree>
    <p:extLst>
      <p:ext uri="{BB962C8B-B14F-4D97-AF65-F5344CB8AC3E}">
        <p14:creationId xmlns:p14="http://schemas.microsoft.com/office/powerpoint/2010/main" val="313768387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There’s more to a React Component, but will get to that in a bit</a:t>
            </a:r>
          </a:p>
        </p:txBody>
      </p:sp>
      <p:sp>
        <p:nvSpPr>
          <p:cNvPr id="4" name="Slide Number Placeholder 3"/>
          <p:cNvSpPr>
            <a:spLocks noGrp="1"/>
          </p:cNvSpPr>
          <p:nvPr>
            <p:ph type="sldNum" sz="quarter" idx="10"/>
          </p:nvPr>
        </p:nvSpPr>
        <p:spPr/>
        <p:txBody>
          <a:bodyPr/>
          <a:lstStyle/>
          <a:p>
            <a:fld id="{6EB2C444-7E63-4103-85FA-1FE31E2158B2}" type="slidenum">
              <a:rPr lang="he-IL" smtClean="0"/>
              <a:t>43</a:t>
            </a:fld>
            <a:endParaRPr lang="he-IL"/>
          </a:p>
        </p:txBody>
      </p:sp>
    </p:spTree>
    <p:extLst>
      <p:ext uri="{BB962C8B-B14F-4D97-AF65-F5344CB8AC3E}">
        <p14:creationId xmlns:p14="http://schemas.microsoft.com/office/powerpoint/2010/main" val="193101626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There’s more to a React Component, but will get to that in a bit</a:t>
            </a:r>
          </a:p>
        </p:txBody>
      </p:sp>
      <p:sp>
        <p:nvSpPr>
          <p:cNvPr id="4" name="Slide Number Placeholder 3"/>
          <p:cNvSpPr>
            <a:spLocks noGrp="1"/>
          </p:cNvSpPr>
          <p:nvPr>
            <p:ph type="sldNum" sz="quarter" idx="10"/>
          </p:nvPr>
        </p:nvSpPr>
        <p:spPr/>
        <p:txBody>
          <a:bodyPr/>
          <a:lstStyle/>
          <a:p>
            <a:fld id="{6EB2C444-7E63-4103-85FA-1FE31E2158B2}" type="slidenum">
              <a:rPr lang="he-IL" smtClean="0"/>
              <a:t>44</a:t>
            </a:fld>
            <a:endParaRPr lang="he-IL"/>
          </a:p>
        </p:txBody>
      </p:sp>
    </p:spTree>
    <p:extLst>
      <p:ext uri="{BB962C8B-B14F-4D97-AF65-F5344CB8AC3E}">
        <p14:creationId xmlns:p14="http://schemas.microsoft.com/office/powerpoint/2010/main" val="5062076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There’s more to a React Component, but will get to that in a bit</a:t>
            </a:r>
          </a:p>
        </p:txBody>
      </p:sp>
      <p:sp>
        <p:nvSpPr>
          <p:cNvPr id="4" name="Slide Number Placeholder 3"/>
          <p:cNvSpPr>
            <a:spLocks noGrp="1"/>
          </p:cNvSpPr>
          <p:nvPr>
            <p:ph type="sldNum" sz="quarter" idx="10"/>
          </p:nvPr>
        </p:nvSpPr>
        <p:spPr/>
        <p:txBody>
          <a:bodyPr/>
          <a:lstStyle/>
          <a:p>
            <a:fld id="{6EB2C444-7E63-4103-85FA-1FE31E2158B2}" type="slidenum">
              <a:rPr lang="he-IL" smtClean="0"/>
              <a:t>6</a:t>
            </a:fld>
            <a:endParaRPr lang="he-IL"/>
          </a:p>
        </p:txBody>
      </p:sp>
    </p:spTree>
    <p:extLst>
      <p:ext uri="{BB962C8B-B14F-4D97-AF65-F5344CB8AC3E}">
        <p14:creationId xmlns:p14="http://schemas.microsoft.com/office/powerpoint/2010/main" val="32303467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There’s more to a React Component, but will get to that in a bit</a:t>
            </a:r>
          </a:p>
        </p:txBody>
      </p:sp>
      <p:sp>
        <p:nvSpPr>
          <p:cNvPr id="4" name="Slide Number Placeholder 3"/>
          <p:cNvSpPr>
            <a:spLocks noGrp="1"/>
          </p:cNvSpPr>
          <p:nvPr>
            <p:ph type="sldNum" sz="quarter" idx="10"/>
          </p:nvPr>
        </p:nvSpPr>
        <p:spPr/>
        <p:txBody>
          <a:bodyPr/>
          <a:lstStyle/>
          <a:p>
            <a:fld id="{6EB2C444-7E63-4103-85FA-1FE31E2158B2}" type="slidenum">
              <a:rPr lang="he-IL" smtClean="0"/>
              <a:t>10</a:t>
            </a:fld>
            <a:endParaRPr lang="he-IL"/>
          </a:p>
        </p:txBody>
      </p:sp>
    </p:spTree>
    <p:extLst>
      <p:ext uri="{BB962C8B-B14F-4D97-AF65-F5344CB8AC3E}">
        <p14:creationId xmlns:p14="http://schemas.microsoft.com/office/powerpoint/2010/main" val="18337938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There’s more to a React Component, but will get to that in a bit</a:t>
            </a:r>
          </a:p>
        </p:txBody>
      </p:sp>
      <p:sp>
        <p:nvSpPr>
          <p:cNvPr id="4" name="Slide Number Placeholder 3"/>
          <p:cNvSpPr>
            <a:spLocks noGrp="1"/>
          </p:cNvSpPr>
          <p:nvPr>
            <p:ph type="sldNum" sz="quarter" idx="10"/>
          </p:nvPr>
        </p:nvSpPr>
        <p:spPr/>
        <p:txBody>
          <a:bodyPr/>
          <a:lstStyle/>
          <a:p>
            <a:fld id="{6EB2C444-7E63-4103-85FA-1FE31E2158B2}" type="slidenum">
              <a:rPr lang="he-IL" smtClean="0"/>
              <a:t>11</a:t>
            </a:fld>
            <a:endParaRPr lang="he-IL"/>
          </a:p>
        </p:txBody>
      </p:sp>
    </p:spTree>
    <p:extLst>
      <p:ext uri="{BB962C8B-B14F-4D97-AF65-F5344CB8AC3E}">
        <p14:creationId xmlns:p14="http://schemas.microsoft.com/office/powerpoint/2010/main" val="33993297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There’s more to a React Component, but will get to that in a bit</a:t>
            </a:r>
          </a:p>
        </p:txBody>
      </p:sp>
      <p:sp>
        <p:nvSpPr>
          <p:cNvPr id="4" name="Slide Number Placeholder 3"/>
          <p:cNvSpPr>
            <a:spLocks noGrp="1"/>
          </p:cNvSpPr>
          <p:nvPr>
            <p:ph type="sldNum" sz="quarter" idx="10"/>
          </p:nvPr>
        </p:nvSpPr>
        <p:spPr/>
        <p:txBody>
          <a:bodyPr/>
          <a:lstStyle/>
          <a:p>
            <a:fld id="{6EB2C444-7E63-4103-85FA-1FE31E2158B2}" type="slidenum">
              <a:rPr lang="he-IL" smtClean="0"/>
              <a:t>13</a:t>
            </a:fld>
            <a:endParaRPr lang="he-IL"/>
          </a:p>
        </p:txBody>
      </p:sp>
    </p:spTree>
    <p:extLst>
      <p:ext uri="{BB962C8B-B14F-4D97-AF65-F5344CB8AC3E}">
        <p14:creationId xmlns:p14="http://schemas.microsoft.com/office/powerpoint/2010/main" val="21526521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There’s more to a React Component, but will get to that in a bit</a:t>
            </a:r>
          </a:p>
        </p:txBody>
      </p:sp>
      <p:sp>
        <p:nvSpPr>
          <p:cNvPr id="4" name="Slide Number Placeholder 3"/>
          <p:cNvSpPr>
            <a:spLocks noGrp="1"/>
          </p:cNvSpPr>
          <p:nvPr>
            <p:ph type="sldNum" sz="quarter" idx="10"/>
          </p:nvPr>
        </p:nvSpPr>
        <p:spPr/>
        <p:txBody>
          <a:bodyPr/>
          <a:lstStyle/>
          <a:p>
            <a:fld id="{6EB2C444-7E63-4103-85FA-1FE31E2158B2}" type="slidenum">
              <a:rPr lang="he-IL" smtClean="0"/>
              <a:t>14</a:t>
            </a:fld>
            <a:endParaRPr lang="he-IL"/>
          </a:p>
        </p:txBody>
      </p:sp>
    </p:spTree>
    <p:extLst>
      <p:ext uri="{BB962C8B-B14F-4D97-AF65-F5344CB8AC3E}">
        <p14:creationId xmlns:p14="http://schemas.microsoft.com/office/powerpoint/2010/main" val="12001520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Children – a function, always rendered, can use to render something in respect to current match. (e.g. animation – fade-in/fade-out)</a:t>
            </a:r>
          </a:p>
        </p:txBody>
      </p:sp>
      <p:sp>
        <p:nvSpPr>
          <p:cNvPr id="4" name="Slide Number Placeholder 3"/>
          <p:cNvSpPr>
            <a:spLocks noGrp="1"/>
          </p:cNvSpPr>
          <p:nvPr>
            <p:ph type="sldNum" sz="quarter" idx="10"/>
          </p:nvPr>
        </p:nvSpPr>
        <p:spPr/>
        <p:txBody>
          <a:bodyPr/>
          <a:lstStyle/>
          <a:p>
            <a:fld id="{6EB2C444-7E63-4103-85FA-1FE31E2158B2}" type="slidenum">
              <a:rPr lang="he-IL" smtClean="0"/>
              <a:t>15</a:t>
            </a:fld>
            <a:endParaRPr lang="he-IL"/>
          </a:p>
        </p:txBody>
      </p:sp>
    </p:spTree>
    <p:extLst>
      <p:ext uri="{BB962C8B-B14F-4D97-AF65-F5344CB8AC3E}">
        <p14:creationId xmlns:p14="http://schemas.microsoft.com/office/powerpoint/2010/main" val="19340576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3" Type="http://schemas.openxmlformats.org/officeDocument/2006/relationships/image" Target="../media/image27.png"/><Relationship Id="rId18" Type="http://schemas.openxmlformats.org/officeDocument/2006/relationships/image" Target="../media/image32.png"/><Relationship Id="rId26" Type="http://schemas.openxmlformats.org/officeDocument/2006/relationships/image" Target="../media/image40.png"/><Relationship Id="rId39" Type="http://schemas.openxmlformats.org/officeDocument/2006/relationships/image" Target="../media/image53.png"/><Relationship Id="rId3" Type="http://schemas.openxmlformats.org/officeDocument/2006/relationships/image" Target="../media/image17.png"/><Relationship Id="rId21" Type="http://schemas.openxmlformats.org/officeDocument/2006/relationships/image" Target="../media/image35.png"/><Relationship Id="rId34" Type="http://schemas.openxmlformats.org/officeDocument/2006/relationships/image" Target="../media/image48.png"/><Relationship Id="rId42" Type="http://schemas.openxmlformats.org/officeDocument/2006/relationships/image" Target="../media/image56.png"/><Relationship Id="rId47" Type="http://schemas.openxmlformats.org/officeDocument/2006/relationships/image" Target="../media/image61.png"/><Relationship Id="rId50" Type="http://schemas.openxmlformats.org/officeDocument/2006/relationships/image" Target="../media/image64.png"/><Relationship Id="rId7" Type="http://schemas.openxmlformats.org/officeDocument/2006/relationships/image" Target="../media/image21.png"/><Relationship Id="rId12" Type="http://schemas.openxmlformats.org/officeDocument/2006/relationships/image" Target="../media/image26.png"/><Relationship Id="rId17" Type="http://schemas.openxmlformats.org/officeDocument/2006/relationships/image" Target="../media/image31.png"/><Relationship Id="rId25" Type="http://schemas.openxmlformats.org/officeDocument/2006/relationships/image" Target="../media/image39.png"/><Relationship Id="rId33" Type="http://schemas.openxmlformats.org/officeDocument/2006/relationships/image" Target="../media/image47.png"/><Relationship Id="rId38" Type="http://schemas.openxmlformats.org/officeDocument/2006/relationships/image" Target="../media/image52.png"/><Relationship Id="rId46" Type="http://schemas.openxmlformats.org/officeDocument/2006/relationships/image" Target="../media/image60.png"/><Relationship Id="rId2" Type="http://schemas.openxmlformats.org/officeDocument/2006/relationships/image" Target="../media/image16.png"/><Relationship Id="rId16" Type="http://schemas.openxmlformats.org/officeDocument/2006/relationships/image" Target="../media/image30.png"/><Relationship Id="rId20" Type="http://schemas.openxmlformats.org/officeDocument/2006/relationships/image" Target="../media/image34.png"/><Relationship Id="rId29" Type="http://schemas.openxmlformats.org/officeDocument/2006/relationships/image" Target="../media/image43.png"/><Relationship Id="rId41" Type="http://schemas.openxmlformats.org/officeDocument/2006/relationships/image" Target="../media/image55.png"/><Relationship Id="rId1" Type="http://schemas.openxmlformats.org/officeDocument/2006/relationships/slideMaster" Target="../slideMasters/slideMaster2.xml"/><Relationship Id="rId6" Type="http://schemas.openxmlformats.org/officeDocument/2006/relationships/image" Target="../media/image20.png"/><Relationship Id="rId11" Type="http://schemas.openxmlformats.org/officeDocument/2006/relationships/image" Target="../media/image25.png"/><Relationship Id="rId24" Type="http://schemas.openxmlformats.org/officeDocument/2006/relationships/image" Target="../media/image38.png"/><Relationship Id="rId32" Type="http://schemas.openxmlformats.org/officeDocument/2006/relationships/image" Target="../media/image46.png"/><Relationship Id="rId37" Type="http://schemas.openxmlformats.org/officeDocument/2006/relationships/image" Target="../media/image51.png"/><Relationship Id="rId40" Type="http://schemas.openxmlformats.org/officeDocument/2006/relationships/image" Target="../media/image54.png"/><Relationship Id="rId45" Type="http://schemas.openxmlformats.org/officeDocument/2006/relationships/image" Target="../media/image59.png"/><Relationship Id="rId53" Type="http://schemas.openxmlformats.org/officeDocument/2006/relationships/image" Target="../media/image67.png"/><Relationship Id="rId5" Type="http://schemas.openxmlformats.org/officeDocument/2006/relationships/image" Target="../media/image19.png"/><Relationship Id="rId15" Type="http://schemas.openxmlformats.org/officeDocument/2006/relationships/image" Target="../media/image29.png"/><Relationship Id="rId23" Type="http://schemas.openxmlformats.org/officeDocument/2006/relationships/image" Target="../media/image37.png"/><Relationship Id="rId28" Type="http://schemas.openxmlformats.org/officeDocument/2006/relationships/image" Target="../media/image42.png"/><Relationship Id="rId36" Type="http://schemas.openxmlformats.org/officeDocument/2006/relationships/image" Target="../media/image50.png"/><Relationship Id="rId49" Type="http://schemas.openxmlformats.org/officeDocument/2006/relationships/image" Target="../media/image63.png"/><Relationship Id="rId10" Type="http://schemas.openxmlformats.org/officeDocument/2006/relationships/image" Target="../media/image24.png"/><Relationship Id="rId19" Type="http://schemas.openxmlformats.org/officeDocument/2006/relationships/image" Target="../media/image33.png"/><Relationship Id="rId31" Type="http://schemas.openxmlformats.org/officeDocument/2006/relationships/image" Target="../media/image45.png"/><Relationship Id="rId44" Type="http://schemas.openxmlformats.org/officeDocument/2006/relationships/image" Target="../media/image58.png"/><Relationship Id="rId52" Type="http://schemas.openxmlformats.org/officeDocument/2006/relationships/image" Target="../media/image66.png"/><Relationship Id="rId4" Type="http://schemas.openxmlformats.org/officeDocument/2006/relationships/image" Target="../media/image18.png"/><Relationship Id="rId9" Type="http://schemas.openxmlformats.org/officeDocument/2006/relationships/image" Target="../media/image23.png"/><Relationship Id="rId14" Type="http://schemas.openxmlformats.org/officeDocument/2006/relationships/image" Target="../media/image28.png"/><Relationship Id="rId22" Type="http://schemas.openxmlformats.org/officeDocument/2006/relationships/image" Target="../media/image36.png"/><Relationship Id="rId27" Type="http://schemas.openxmlformats.org/officeDocument/2006/relationships/image" Target="../media/image41.png"/><Relationship Id="rId30" Type="http://schemas.openxmlformats.org/officeDocument/2006/relationships/image" Target="../media/image44.png"/><Relationship Id="rId35" Type="http://schemas.openxmlformats.org/officeDocument/2006/relationships/image" Target="../media/image49.png"/><Relationship Id="rId43" Type="http://schemas.openxmlformats.org/officeDocument/2006/relationships/image" Target="../media/image57.png"/><Relationship Id="rId48" Type="http://schemas.openxmlformats.org/officeDocument/2006/relationships/image" Target="../media/image62.png"/><Relationship Id="rId8" Type="http://schemas.openxmlformats.org/officeDocument/2006/relationships/image" Target="../media/image22.png"/><Relationship Id="rId51" Type="http://schemas.openxmlformats.org/officeDocument/2006/relationships/image" Target="../media/image65.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69.emf"/><Relationship Id="rId2" Type="http://schemas.openxmlformats.org/officeDocument/2006/relationships/image" Target="../media/image68.emf"/><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69.emf"/><Relationship Id="rId2" Type="http://schemas.openxmlformats.org/officeDocument/2006/relationships/image" Target="../media/image68.emf"/><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69.emf"/><Relationship Id="rId2" Type="http://schemas.openxmlformats.org/officeDocument/2006/relationships/image" Target="../media/image68.emf"/><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72.jp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jpe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Home Slide">
    <p:spTree>
      <p:nvGrpSpPr>
        <p:cNvPr id="1" name=""/>
        <p:cNvGrpSpPr/>
        <p:nvPr/>
      </p:nvGrpSpPr>
      <p:grpSpPr>
        <a:xfrm>
          <a:off x="0" y="0"/>
          <a:ext cx="0" cy="0"/>
          <a:chOff x="0" y="0"/>
          <a:chExt cx="0" cy="0"/>
        </a:xfrm>
      </p:grpSpPr>
      <p:pic>
        <p:nvPicPr>
          <p:cNvPr id="16" name="Picture 1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616" y="0"/>
            <a:ext cx="12224616" cy="6858000"/>
          </a:xfrm>
          <a:prstGeom prst="rect">
            <a:avLst/>
          </a:prstGeom>
        </p:spPr>
      </p:pic>
      <p:sp>
        <p:nvSpPr>
          <p:cNvPr id="11" name="Rectangle 10"/>
          <p:cNvSpPr/>
          <p:nvPr/>
        </p:nvSpPr>
        <p:spPr>
          <a:xfrm>
            <a:off x="128462" y="6269981"/>
            <a:ext cx="1700338" cy="3770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
          <p:cNvGrpSpPr/>
          <p:nvPr/>
        </p:nvGrpSpPr>
        <p:grpSpPr>
          <a:xfrm>
            <a:off x="461300" y="5456066"/>
            <a:ext cx="3721918" cy="942201"/>
            <a:chOff x="309308" y="5349875"/>
            <a:chExt cx="4520319" cy="1144316"/>
          </a:xfrm>
        </p:grpSpPr>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9308" y="5349875"/>
              <a:ext cx="3309941" cy="677866"/>
            </a:xfrm>
            <a:prstGeom prst="rect">
              <a:avLst/>
            </a:prstGeom>
          </p:spPr>
        </p:pic>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0448" y="6204953"/>
              <a:ext cx="3919179" cy="289238"/>
            </a:xfrm>
            <a:prstGeom prst="rect">
              <a:avLst/>
            </a:prstGeom>
          </p:spPr>
        </p:pic>
      </p:grpSp>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57060" y="0"/>
            <a:ext cx="4034940" cy="2980491"/>
          </a:xfrm>
          <a:prstGeom prst="rect">
            <a:avLst/>
          </a:prstGeom>
        </p:spPr>
      </p:pic>
      <p:sp>
        <p:nvSpPr>
          <p:cNvPr id="7" name="Title 1"/>
          <p:cNvSpPr>
            <a:spLocks noGrp="1"/>
          </p:cNvSpPr>
          <p:nvPr>
            <p:ph type="ctrTitle"/>
          </p:nvPr>
        </p:nvSpPr>
        <p:spPr>
          <a:xfrm>
            <a:off x="1165412" y="1980986"/>
            <a:ext cx="9653513" cy="2387600"/>
          </a:xfrm>
        </p:spPr>
        <p:txBody>
          <a:bodyPr anchor="ctr"/>
          <a:lstStyle>
            <a:lvl1pPr algn="ctr" rtl="0">
              <a:defRPr sz="6000">
                <a:solidFill>
                  <a:srgbClr val="353839"/>
                </a:solidFill>
              </a:defRPr>
            </a:lvl1pPr>
          </a:lstStyle>
          <a:p>
            <a:r>
              <a:rPr lang="en-US"/>
              <a:t>Click to edit Master title style</a:t>
            </a:r>
          </a:p>
        </p:txBody>
      </p:sp>
      <p:sp>
        <p:nvSpPr>
          <p:cNvPr id="18" name="Subtitle 2"/>
          <p:cNvSpPr>
            <a:spLocks noGrp="1"/>
          </p:cNvSpPr>
          <p:nvPr>
            <p:ph type="subTitle" idx="1"/>
          </p:nvPr>
        </p:nvSpPr>
        <p:spPr>
          <a:xfrm>
            <a:off x="7481387" y="4802749"/>
            <a:ext cx="3331802" cy="1655762"/>
          </a:xfrm>
        </p:spPr>
        <p:txBody>
          <a:bodyPr>
            <a:normAutofit/>
          </a:bodyPr>
          <a:lstStyle>
            <a:lvl1pPr marL="0" indent="0" algn="l">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10070812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rtl="0">
              <a:defRPr/>
            </a:lvl1pPr>
          </a:lstStyle>
          <a:p>
            <a:r>
              <a:rPr lang="en-US"/>
              <a:t>Click to edit Master title style</a:t>
            </a:r>
          </a:p>
        </p:txBody>
      </p:sp>
      <p:sp>
        <p:nvSpPr>
          <p:cNvPr id="5" name="Slide Number Placeholder 4"/>
          <p:cNvSpPr>
            <a:spLocks noGrp="1"/>
          </p:cNvSpPr>
          <p:nvPr>
            <p:ph type="sldNum" sz="quarter" idx="12"/>
          </p:nvPr>
        </p:nvSpPr>
        <p:spPr/>
        <p:txBody>
          <a:bodyPr/>
          <a:lstStyle/>
          <a:p>
            <a:fld id="{085FC55E-D7AA-4507-97DA-CFE96CCDFE05}" type="slidenum">
              <a:rPr lang="en-US" smtClean="0"/>
              <a:t>‹#›</a:t>
            </a:fld>
            <a:endParaRPr lang="en-US"/>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759" y="6166984"/>
            <a:ext cx="571500" cy="571500"/>
          </a:xfrm>
          <a:prstGeom prst="rect">
            <a:avLst/>
          </a:prstGeom>
        </p:spPr>
      </p:pic>
      <p:pic>
        <p:nvPicPr>
          <p:cNvPr id="8" name="Picture 7"/>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23759" y="6166984"/>
            <a:ext cx="571500" cy="571500"/>
          </a:xfrm>
          <a:prstGeom prst="rect">
            <a:avLst/>
          </a:prstGeom>
        </p:spPr>
      </p:pic>
      <p:sp>
        <p:nvSpPr>
          <p:cNvPr id="18" name="Freeform 17"/>
          <p:cNvSpPr>
            <a:spLocks/>
          </p:cNvSpPr>
          <p:nvPr/>
        </p:nvSpPr>
        <p:spPr bwMode="auto">
          <a:xfrm>
            <a:off x="10759892" y="2280298"/>
            <a:ext cx="1432109" cy="3821700"/>
          </a:xfrm>
          <a:custGeom>
            <a:avLst/>
            <a:gdLst>
              <a:gd name="connsiteX0" fmla="*/ 91192 w 1432109"/>
              <a:gd name="connsiteY0" fmla="*/ 0 h 3821700"/>
              <a:gd name="connsiteX1" fmla="*/ 156580 w 1432109"/>
              <a:gd name="connsiteY1" fmla="*/ 20498 h 3821700"/>
              <a:gd name="connsiteX2" fmla="*/ 1432109 w 1432109"/>
              <a:gd name="connsiteY2" fmla="*/ 864125 h 3821700"/>
              <a:gd name="connsiteX3" fmla="*/ 1432109 w 1432109"/>
              <a:gd name="connsiteY3" fmla="*/ 3821700 h 3821700"/>
              <a:gd name="connsiteX4" fmla="*/ 1386494 w 1432109"/>
              <a:gd name="connsiteY4" fmla="*/ 3747812 h 3821700"/>
              <a:gd name="connsiteX5" fmla="*/ 7863 w 1432109"/>
              <a:gd name="connsiteY5" fmla="*/ 127102 h 3821700"/>
              <a:gd name="connsiteX6" fmla="*/ 91192 w 1432109"/>
              <a:gd name="connsiteY6" fmla="*/ 0 h 3821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32109" h="3821700">
                <a:moveTo>
                  <a:pt x="91192" y="0"/>
                </a:moveTo>
                <a:cubicBezTo>
                  <a:pt x="112098" y="-66"/>
                  <a:pt x="134642" y="6214"/>
                  <a:pt x="156580" y="20498"/>
                </a:cubicBezTo>
                <a:lnTo>
                  <a:pt x="1432109" y="864125"/>
                </a:lnTo>
                <a:lnTo>
                  <a:pt x="1432109" y="3821700"/>
                </a:lnTo>
                <a:lnTo>
                  <a:pt x="1386494" y="3747812"/>
                </a:lnTo>
                <a:lnTo>
                  <a:pt x="7863" y="127102"/>
                </a:lnTo>
                <a:cubicBezTo>
                  <a:pt x="-19501" y="57503"/>
                  <a:pt x="28474" y="198"/>
                  <a:pt x="91192" y="0"/>
                </a:cubicBezTo>
                <a:close/>
              </a:path>
            </a:pathLst>
          </a:custGeom>
          <a:solidFill>
            <a:srgbClr val="509EC3">
              <a:alpha val="11000"/>
            </a:srgbClr>
          </a:solidFill>
          <a:ln w="9525">
            <a:noFill/>
            <a:round/>
            <a:headEnd/>
            <a:tailEnd/>
          </a:ln>
          <a:extLst/>
        </p:spPr>
        <p:txBody>
          <a:bodyPr vert="horz" wrap="square" lIns="91440" tIns="45720" rIns="91440" bIns="45720" numCol="1" anchor="t" anchorCtr="0" compatLnSpc="1">
            <a:prstTxWarp prst="textNoShape">
              <a:avLst/>
            </a:prstTxWarp>
            <a:noAutofit/>
          </a:bodyPr>
          <a:lstStyle/>
          <a:p>
            <a:endParaRPr lang="en-US"/>
          </a:p>
        </p:txBody>
      </p:sp>
      <p:sp>
        <p:nvSpPr>
          <p:cNvPr id="19" name="Freeform 18"/>
          <p:cNvSpPr>
            <a:spLocks/>
          </p:cNvSpPr>
          <p:nvPr/>
        </p:nvSpPr>
        <p:spPr bwMode="auto">
          <a:xfrm>
            <a:off x="8132039" y="3629237"/>
            <a:ext cx="2891466" cy="3228763"/>
          </a:xfrm>
          <a:custGeom>
            <a:avLst/>
            <a:gdLst>
              <a:gd name="connsiteX0" fmla="*/ 2841511 w 2891466"/>
              <a:gd name="connsiteY0" fmla="*/ 602 h 3228763"/>
              <a:gd name="connsiteX1" fmla="*/ 2890616 w 2891466"/>
              <a:gd name="connsiteY1" fmla="*/ 96699 h 3228763"/>
              <a:gd name="connsiteX2" fmla="*/ 2529266 w 2891466"/>
              <a:gd name="connsiteY2" fmla="*/ 2454519 h 3228763"/>
              <a:gd name="connsiteX3" fmla="*/ 2677843 w 2891466"/>
              <a:gd name="connsiteY3" fmla="*/ 3044433 h 3228763"/>
              <a:gd name="connsiteX4" fmla="*/ 2851124 w 2891466"/>
              <a:gd name="connsiteY4" fmla="*/ 3228763 h 3228763"/>
              <a:gd name="connsiteX5" fmla="*/ 568912 w 2891466"/>
              <a:gd name="connsiteY5" fmla="*/ 3228763 h 3228763"/>
              <a:gd name="connsiteX6" fmla="*/ 107620 w 2891466"/>
              <a:gd name="connsiteY6" fmla="*/ 3044433 h 3228763"/>
              <a:gd name="connsiteX7" fmla="*/ 65227 w 2891466"/>
              <a:gd name="connsiteY7" fmla="*/ 2722578 h 3228763"/>
              <a:gd name="connsiteX8" fmla="*/ 2742442 w 2891466"/>
              <a:gd name="connsiteY8" fmla="*/ 42443 h 3228763"/>
              <a:gd name="connsiteX9" fmla="*/ 2841511 w 2891466"/>
              <a:gd name="connsiteY9" fmla="*/ 602 h 3228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91466" h="3228763">
                <a:moveTo>
                  <a:pt x="2841511" y="602"/>
                </a:moveTo>
                <a:cubicBezTo>
                  <a:pt x="2873053" y="4855"/>
                  <a:pt x="2896268" y="32098"/>
                  <a:pt x="2890616" y="96699"/>
                </a:cubicBezTo>
                <a:lnTo>
                  <a:pt x="2529266" y="2454519"/>
                </a:lnTo>
                <a:cubicBezTo>
                  <a:pt x="2489699" y="2730394"/>
                  <a:pt x="2511098" y="2860516"/>
                  <a:pt x="2677843" y="3044433"/>
                </a:cubicBezTo>
                <a:lnTo>
                  <a:pt x="2851124" y="3228763"/>
                </a:lnTo>
                <a:lnTo>
                  <a:pt x="568912" y="3228763"/>
                </a:lnTo>
                <a:lnTo>
                  <a:pt x="107620" y="3044433"/>
                </a:lnTo>
                <a:cubicBezTo>
                  <a:pt x="-14715" y="2987879"/>
                  <a:pt x="-38132" y="2826031"/>
                  <a:pt x="65227" y="2722578"/>
                </a:cubicBezTo>
                <a:lnTo>
                  <a:pt x="2742442" y="42443"/>
                </a:lnTo>
                <a:cubicBezTo>
                  <a:pt x="2770098" y="15085"/>
                  <a:pt x="2809968" y="-3651"/>
                  <a:pt x="2841511" y="602"/>
                </a:cubicBezTo>
                <a:close/>
              </a:path>
            </a:pathLst>
          </a:custGeom>
          <a:solidFill>
            <a:srgbClr val="66747C">
              <a:alpha val="11000"/>
            </a:srgbClr>
          </a:solidFill>
          <a:ln w="9525">
            <a:noFill/>
            <a:round/>
            <a:headEnd/>
            <a:tailEnd/>
          </a:ln>
          <a:extLst/>
        </p:spPr>
        <p:txBody>
          <a:bodyPr vert="horz" wrap="square" lIns="91440" tIns="45720" rIns="91440" bIns="45720" numCol="1" anchor="t" anchorCtr="0" compatLnSpc="1">
            <a:prstTxWarp prst="textNoShape">
              <a:avLst/>
            </a:prstTxWarp>
            <a:noAutofit/>
          </a:bodyPr>
          <a:lstStyle/>
          <a:p>
            <a:endParaRPr lang="en-US"/>
          </a:p>
        </p:txBody>
      </p:sp>
    </p:spTree>
    <p:extLst>
      <p:ext uri="{BB962C8B-B14F-4D97-AF65-F5344CB8AC3E}">
        <p14:creationId xmlns:p14="http://schemas.microsoft.com/office/powerpoint/2010/main" val="11431157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14306" y="6452734"/>
            <a:ext cx="963468" cy="365125"/>
          </a:xfrm>
          <a:prstGeom prst="rect">
            <a:avLst/>
          </a:prstGeom>
        </p:spPr>
        <p:txBody>
          <a:bodyPr/>
          <a:lstStyle/>
          <a:p>
            <a:fld id="{7C32ED1F-6DFA-4270-B667-C6B2573DD165}" type="datetimeFigureOut">
              <a:rPr lang="en-US" smtClean="0"/>
              <a:t>11/22/2018</a:t>
            </a:fld>
            <a:endParaRPr lang="en-US"/>
          </a:p>
        </p:txBody>
      </p:sp>
      <p:sp>
        <p:nvSpPr>
          <p:cNvPr id="4" name="Slide Number Placeholder 3"/>
          <p:cNvSpPr>
            <a:spLocks noGrp="1"/>
          </p:cNvSpPr>
          <p:nvPr>
            <p:ph type="sldNum" sz="quarter" idx="12"/>
          </p:nvPr>
        </p:nvSpPr>
        <p:spPr/>
        <p:txBody>
          <a:bodyPr/>
          <a:lstStyle/>
          <a:p>
            <a:fld id="{085FC55E-D7AA-4507-97DA-CFE96CCDFE05}" type="slidenum">
              <a:rPr lang="en-US" smtClean="0"/>
              <a:t>‹#›</a:t>
            </a:fld>
            <a:endParaRPr lang="en-US"/>
          </a:p>
        </p:txBody>
      </p:sp>
      <p:sp>
        <p:nvSpPr>
          <p:cNvPr id="3" name="Rectangle 2"/>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556917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hank You">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85FC55E-D7AA-4507-97DA-CFE96CCDFE05}" type="slidenum">
              <a:rPr lang="en-US" smtClean="0"/>
              <a:t>‹#›</a:t>
            </a:fld>
            <a:endParaRPr lang="en-US"/>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9122" y="2620524"/>
            <a:ext cx="6094878" cy="3918960"/>
          </a:xfrm>
          <a:prstGeom prst="rect">
            <a:avLst/>
          </a:prstGeom>
        </p:spPr>
      </p:pic>
      <p:pic>
        <p:nvPicPr>
          <p:cNvPr id="7" name="Picture 6"/>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049122" y="2620524"/>
            <a:ext cx="6094878" cy="3918960"/>
          </a:xfrm>
          <a:prstGeom prst="rect">
            <a:avLst/>
          </a:prstGeom>
        </p:spPr>
      </p:pic>
      <p:sp>
        <p:nvSpPr>
          <p:cNvPr id="15" name="Freeform 14"/>
          <p:cNvSpPr>
            <a:spLocks/>
          </p:cNvSpPr>
          <p:nvPr/>
        </p:nvSpPr>
        <p:spPr bwMode="auto">
          <a:xfrm>
            <a:off x="10759892" y="2280298"/>
            <a:ext cx="1432109" cy="3821700"/>
          </a:xfrm>
          <a:custGeom>
            <a:avLst/>
            <a:gdLst>
              <a:gd name="connsiteX0" fmla="*/ 91192 w 1432109"/>
              <a:gd name="connsiteY0" fmla="*/ 0 h 3821700"/>
              <a:gd name="connsiteX1" fmla="*/ 156580 w 1432109"/>
              <a:gd name="connsiteY1" fmla="*/ 20498 h 3821700"/>
              <a:gd name="connsiteX2" fmla="*/ 1432109 w 1432109"/>
              <a:gd name="connsiteY2" fmla="*/ 864125 h 3821700"/>
              <a:gd name="connsiteX3" fmla="*/ 1432109 w 1432109"/>
              <a:gd name="connsiteY3" fmla="*/ 3821700 h 3821700"/>
              <a:gd name="connsiteX4" fmla="*/ 1386494 w 1432109"/>
              <a:gd name="connsiteY4" fmla="*/ 3747812 h 3821700"/>
              <a:gd name="connsiteX5" fmla="*/ 7863 w 1432109"/>
              <a:gd name="connsiteY5" fmla="*/ 127102 h 3821700"/>
              <a:gd name="connsiteX6" fmla="*/ 91192 w 1432109"/>
              <a:gd name="connsiteY6" fmla="*/ 0 h 3821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32109" h="3821700">
                <a:moveTo>
                  <a:pt x="91192" y="0"/>
                </a:moveTo>
                <a:cubicBezTo>
                  <a:pt x="112098" y="-66"/>
                  <a:pt x="134642" y="6214"/>
                  <a:pt x="156580" y="20498"/>
                </a:cubicBezTo>
                <a:lnTo>
                  <a:pt x="1432109" y="864125"/>
                </a:lnTo>
                <a:lnTo>
                  <a:pt x="1432109" y="3821700"/>
                </a:lnTo>
                <a:lnTo>
                  <a:pt x="1386494" y="3747812"/>
                </a:lnTo>
                <a:lnTo>
                  <a:pt x="7863" y="127102"/>
                </a:lnTo>
                <a:cubicBezTo>
                  <a:pt x="-19501" y="57503"/>
                  <a:pt x="28474" y="198"/>
                  <a:pt x="91192" y="0"/>
                </a:cubicBezTo>
                <a:close/>
              </a:path>
            </a:pathLst>
          </a:custGeom>
          <a:solidFill>
            <a:srgbClr val="509EC3">
              <a:alpha val="11000"/>
            </a:srgbClr>
          </a:solidFill>
          <a:ln w="9525">
            <a:noFill/>
            <a:round/>
            <a:headEnd/>
            <a:tailEnd/>
          </a:ln>
          <a:extLst/>
        </p:spPr>
        <p:txBody>
          <a:bodyPr vert="horz" wrap="square" lIns="91440" tIns="45720" rIns="91440" bIns="45720" numCol="1" anchor="t" anchorCtr="0" compatLnSpc="1">
            <a:prstTxWarp prst="textNoShape">
              <a:avLst/>
            </a:prstTxWarp>
            <a:noAutofit/>
          </a:bodyPr>
          <a:lstStyle/>
          <a:p>
            <a:endParaRPr lang="en-US"/>
          </a:p>
        </p:txBody>
      </p:sp>
      <p:sp>
        <p:nvSpPr>
          <p:cNvPr id="16" name="Freeform 15"/>
          <p:cNvSpPr>
            <a:spLocks/>
          </p:cNvSpPr>
          <p:nvPr/>
        </p:nvSpPr>
        <p:spPr bwMode="auto">
          <a:xfrm>
            <a:off x="8132039" y="3629237"/>
            <a:ext cx="2891466" cy="3228763"/>
          </a:xfrm>
          <a:custGeom>
            <a:avLst/>
            <a:gdLst>
              <a:gd name="connsiteX0" fmla="*/ 2841511 w 2891466"/>
              <a:gd name="connsiteY0" fmla="*/ 602 h 3228763"/>
              <a:gd name="connsiteX1" fmla="*/ 2890616 w 2891466"/>
              <a:gd name="connsiteY1" fmla="*/ 96699 h 3228763"/>
              <a:gd name="connsiteX2" fmla="*/ 2529266 w 2891466"/>
              <a:gd name="connsiteY2" fmla="*/ 2454519 h 3228763"/>
              <a:gd name="connsiteX3" fmla="*/ 2677843 w 2891466"/>
              <a:gd name="connsiteY3" fmla="*/ 3044433 h 3228763"/>
              <a:gd name="connsiteX4" fmla="*/ 2851124 w 2891466"/>
              <a:gd name="connsiteY4" fmla="*/ 3228763 h 3228763"/>
              <a:gd name="connsiteX5" fmla="*/ 568912 w 2891466"/>
              <a:gd name="connsiteY5" fmla="*/ 3228763 h 3228763"/>
              <a:gd name="connsiteX6" fmla="*/ 107620 w 2891466"/>
              <a:gd name="connsiteY6" fmla="*/ 3044433 h 3228763"/>
              <a:gd name="connsiteX7" fmla="*/ 65227 w 2891466"/>
              <a:gd name="connsiteY7" fmla="*/ 2722578 h 3228763"/>
              <a:gd name="connsiteX8" fmla="*/ 2742442 w 2891466"/>
              <a:gd name="connsiteY8" fmla="*/ 42443 h 3228763"/>
              <a:gd name="connsiteX9" fmla="*/ 2841511 w 2891466"/>
              <a:gd name="connsiteY9" fmla="*/ 602 h 3228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91466" h="3228763">
                <a:moveTo>
                  <a:pt x="2841511" y="602"/>
                </a:moveTo>
                <a:cubicBezTo>
                  <a:pt x="2873053" y="4855"/>
                  <a:pt x="2896268" y="32098"/>
                  <a:pt x="2890616" y="96699"/>
                </a:cubicBezTo>
                <a:lnTo>
                  <a:pt x="2529266" y="2454519"/>
                </a:lnTo>
                <a:cubicBezTo>
                  <a:pt x="2489699" y="2730394"/>
                  <a:pt x="2511098" y="2860516"/>
                  <a:pt x="2677843" y="3044433"/>
                </a:cubicBezTo>
                <a:lnTo>
                  <a:pt x="2851124" y="3228763"/>
                </a:lnTo>
                <a:lnTo>
                  <a:pt x="568912" y="3228763"/>
                </a:lnTo>
                <a:lnTo>
                  <a:pt x="107620" y="3044433"/>
                </a:lnTo>
                <a:cubicBezTo>
                  <a:pt x="-14715" y="2987879"/>
                  <a:pt x="-38132" y="2826031"/>
                  <a:pt x="65227" y="2722578"/>
                </a:cubicBezTo>
                <a:lnTo>
                  <a:pt x="2742442" y="42443"/>
                </a:lnTo>
                <a:cubicBezTo>
                  <a:pt x="2770098" y="15085"/>
                  <a:pt x="2809968" y="-3651"/>
                  <a:pt x="2841511" y="602"/>
                </a:cubicBezTo>
                <a:close/>
              </a:path>
            </a:pathLst>
          </a:custGeom>
          <a:solidFill>
            <a:srgbClr val="66747C">
              <a:alpha val="11000"/>
            </a:srgbClr>
          </a:solidFill>
          <a:ln w="9525">
            <a:noFill/>
            <a:round/>
            <a:headEnd/>
            <a:tailEnd/>
          </a:ln>
          <a:extLst/>
        </p:spPr>
        <p:txBody>
          <a:bodyPr vert="horz" wrap="square" lIns="91440" tIns="45720" rIns="91440" bIns="45720" numCol="1" anchor="t" anchorCtr="0" compatLnSpc="1">
            <a:prstTxWarp prst="textNoShape">
              <a:avLst/>
            </a:prstTxWarp>
            <a:noAutofit/>
          </a:bodyPr>
          <a:lstStyle/>
          <a:p>
            <a:endParaRPr lang="en-US"/>
          </a:p>
        </p:txBody>
      </p:sp>
    </p:spTree>
    <p:extLst>
      <p:ext uri="{BB962C8B-B14F-4D97-AF65-F5344CB8AC3E}">
        <p14:creationId xmlns:p14="http://schemas.microsoft.com/office/powerpoint/2010/main" val="247421891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Questions">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85FC55E-D7AA-4507-97DA-CFE96CCDFE05}" type="slidenum">
              <a:rPr lang="en-US" smtClean="0"/>
              <a:t>‹#›</a:t>
            </a:fld>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61871" y="1649096"/>
            <a:ext cx="5068257" cy="3248883"/>
          </a:xfrm>
          <a:prstGeom prst="rect">
            <a:avLst/>
          </a:prstGeom>
        </p:spPr>
      </p:pic>
      <p:pic>
        <p:nvPicPr>
          <p:cNvPr id="7" name="Picture 6"/>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561871" y="1649096"/>
            <a:ext cx="5068257" cy="3248883"/>
          </a:xfrm>
          <a:prstGeom prst="rect">
            <a:avLst/>
          </a:prstGeom>
        </p:spPr>
      </p:pic>
      <p:sp>
        <p:nvSpPr>
          <p:cNvPr id="11" name="Freeform 10"/>
          <p:cNvSpPr>
            <a:spLocks/>
          </p:cNvSpPr>
          <p:nvPr/>
        </p:nvSpPr>
        <p:spPr bwMode="auto">
          <a:xfrm>
            <a:off x="10759892" y="2280298"/>
            <a:ext cx="1432109" cy="3821700"/>
          </a:xfrm>
          <a:custGeom>
            <a:avLst/>
            <a:gdLst>
              <a:gd name="connsiteX0" fmla="*/ 91192 w 1432109"/>
              <a:gd name="connsiteY0" fmla="*/ 0 h 3821700"/>
              <a:gd name="connsiteX1" fmla="*/ 156580 w 1432109"/>
              <a:gd name="connsiteY1" fmla="*/ 20498 h 3821700"/>
              <a:gd name="connsiteX2" fmla="*/ 1432109 w 1432109"/>
              <a:gd name="connsiteY2" fmla="*/ 864125 h 3821700"/>
              <a:gd name="connsiteX3" fmla="*/ 1432109 w 1432109"/>
              <a:gd name="connsiteY3" fmla="*/ 3821700 h 3821700"/>
              <a:gd name="connsiteX4" fmla="*/ 1386494 w 1432109"/>
              <a:gd name="connsiteY4" fmla="*/ 3747812 h 3821700"/>
              <a:gd name="connsiteX5" fmla="*/ 7863 w 1432109"/>
              <a:gd name="connsiteY5" fmla="*/ 127102 h 3821700"/>
              <a:gd name="connsiteX6" fmla="*/ 91192 w 1432109"/>
              <a:gd name="connsiteY6" fmla="*/ 0 h 3821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32109" h="3821700">
                <a:moveTo>
                  <a:pt x="91192" y="0"/>
                </a:moveTo>
                <a:cubicBezTo>
                  <a:pt x="112098" y="-66"/>
                  <a:pt x="134642" y="6214"/>
                  <a:pt x="156580" y="20498"/>
                </a:cubicBezTo>
                <a:lnTo>
                  <a:pt x="1432109" y="864125"/>
                </a:lnTo>
                <a:lnTo>
                  <a:pt x="1432109" y="3821700"/>
                </a:lnTo>
                <a:lnTo>
                  <a:pt x="1386494" y="3747812"/>
                </a:lnTo>
                <a:lnTo>
                  <a:pt x="7863" y="127102"/>
                </a:lnTo>
                <a:cubicBezTo>
                  <a:pt x="-19501" y="57503"/>
                  <a:pt x="28474" y="198"/>
                  <a:pt x="91192" y="0"/>
                </a:cubicBezTo>
                <a:close/>
              </a:path>
            </a:pathLst>
          </a:custGeom>
          <a:solidFill>
            <a:srgbClr val="509EC3">
              <a:alpha val="11000"/>
            </a:srgbClr>
          </a:solidFill>
          <a:ln w="9525">
            <a:noFill/>
            <a:round/>
            <a:headEnd/>
            <a:tailEnd/>
          </a:ln>
          <a:extLst/>
        </p:spPr>
        <p:txBody>
          <a:bodyPr vert="horz" wrap="square" lIns="91440" tIns="45720" rIns="91440" bIns="45720" numCol="1" anchor="t" anchorCtr="0" compatLnSpc="1">
            <a:prstTxWarp prst="textNoShape">
              <a:avLst/>
            </a:prstTxWarp>
            <a:noAutofit/>
          </a:bodyPr>
          <a:lstStyle/>
          <a:p>
            <a:endParaRPr lang="en-US"/>
          </a:p>
        </p:txBody>
      </p:sp>
      <p:sp>
        <p:nvSpPr>
          <p:cNvPr id="15" name="Freeform 14"/>
          <p:cNvSpPr>
            <a:spLocks/>
          </p:cNvSpPr>
          <p:nvPr/>
        </p:nvSpPr>
        <p:spPr bwMode="auto">
          <a:xfrm>
            <a:off x="8132039" y="3629237"/>
            <a:ext cx="2891466" cy="3228763"/>
          </a:xfrm>
          <a:custGeom>
            <a:avLst/>
            <a:gdLst>
              <a:gd name="connsiteX0" fmla="*/ 2841511 w 2891466"/>
              <a:gd name="connsiteY0" fmla="*/ 602 h 3228763"/>
              <a:gd name="connsiteX1" fmla="*/ 2890616 w 2891466"/>
              <a:gd name="connsiteY1" fmla="*/ 96699 h 3228763"/>
              <a:gd name="connsiteX2" fmla="*/ 2529266 w 2891466"/>
              <a:gd name="connsiteY2" fmla="*/ 2454519 h 3228763"/>
              <a:gd name="connsiteX3" fmla="*/ 2677843 w 2891466"/>
              <a:gd name="connsiteY3" fmla="*/ 3044433 h 3228763"/>
              <a:gd name="connsiteX4" fmla="*/ 2851124 w 2891466"/>
              <a:gd name="connsiteY4" fmla="*/ 3228763 h 3228763"/>
              <a:gd name="connsiteX5" fmla="*/ 568912 w 2891466"/>
              <a:gd name="connsiteY5" fmla="*/ 3228763 h 3228763"/>
              <a:gd name="connsiteX6" fmla="*/ 107620 w 2891466"/>
              <a:gd name="connsiteY6" fmla="*/ 3044433 h 3228763"/>
              <a:gd name="connsiteX7" fmla="*/ 65227 w 2891466"/>
              <a:gd name="connsiteY7" fmla="*/ 2722578 h 3228763"/>
              <a:gd name="connsiteX8" fmla="*/ 2742442 w 2891466"/>
              <a:gd name="connsiteY8" fmla="*/ 42443 h 3228763"/>
              <a:gd name="connsiteX9" fmla="*/ 2841511 w 2891466"/>
              <a:gd name="connsiteY9" fmla="*/ 602 h 3228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91466" h="3228763">
                <a:moveTo>
                  <a:pt x="2841511" y="602"/>
                </a:moveTo>
                <a:cubicBezTo>
                  <a:pt x="2873053" y="4855"/>
                  <a:pt x="2896268" y="32098"/>
                  <a:pt x="2890616" y="96699"/>
                </a:cubicBezTo>
                <a:lnTo>
                  <a:pt x="2529266" y="2454519"/>
                </a:lnTo>
                <a:cubicBezTo>
                  <a:pt x="2489699" y="2730394"/>
                  <a:pt x="2511098" y="2860516"/>
                  <a:pt x="2677843" y="3044433"/>
                </a:cubicBezTo>
                <a:lnTo>
                  <a:pt x="2851124" y="3228763"/>
                </a:lnTo>
                <a:lnTo>
                  <a:pt x="568912" y="3228763"/>
                </a:lnTo>
                <a:lnTo>
                  <a:pt x="107620" y="3044433"/>
                </a:lnTo>
                <a:cubicBezTo>
                  <a:pt x="-14715" y="2987879"/>
                  <a:pt x="-38132" y="2826031"/>
                  <a:pt x="65227" y="2722578"/>
                </a:cubicBezTo>
                <a:lnTo>
                  <a:pt x="2742442" y="42443"/>
                </a:lnTo>
                <a:cubicBezTo>
                  <a:pt x="2770098" y="15085"/>
                  <a:pt x="2809968" y="-3651"/>
                  <a:pt x="2841511" y="602"/>
                </a:cubicBezTo>
                <a:close/>
              </a:path>
            </a:pathLst>
          </a:custGeom>
          <a:solidFill>
            <a:srgbClr val="66747C">
              <a:alpha val="11000"/>
            </a:srgbClr>
          </a:solidFill>
          <a:ln w="9525">
            <a:noFill/>
            <a:round/>
            <a:headEnd/>
            <a:tailEnd/>
          </a:ln>
          <a:extLst/>
        </p:spPr>
        <p:txBody>
          <a:bodyPr vert="horz" wrap="square" lIns="91440" tIns="45720" rIns="91440" bIns="45720" numCol="1" anchor="t" anchorCtr="0" compatLnSpc="1">
            <a:prstTxWarp prst="textNoShape">
              <a:avLst/>
            </a:prstTxWarp>
            <a:noAutofit/>
          </a:bodyPr>
          <a:lstStyle/>
          <a:p>
            <a:endParaRPr lang="en-US"/>
          </a:p>
        </p:txBody>
      </p:sp>
    </p:spTree>
    <p:extLst>
      <p:ext uri="{BB962C8B-B14F-4D97-AF65-F5344CB8AC3E}">
        <p14:creationId xmlns:p14="http://schemas.microsoft.com/office/powerpoint/2010/main" val="274619780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Demo">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8128000"/>
          </a:xfrm>
          <a:prstGeom prst="rect">
            <a:avLst/>
          </a:prstGeom>
        </p:spPr>
      </p:pic>
      <p:sp>
        <p:nvSpPr>
          <p:cNvPr id="4" name="Slide Number Placeholder 3"/>
          <p:cNvSpPr>
            <a:spLocks noGrp="1"/>
          </p:cNvSpPr>
          <p:nvPr>
            <p:ph type="sldNum" sz="quarter" idx="12"/>
          </p:nvPr>
        </p:nvSpPr>
        <p:spPr/>
        <p:txBody>
          <a:bodyPr/>
          <a:lstStyle/>
          <a:p>
            <a:fld id="{085FC55E-D7AA-4507-97DA-CFE96CCDFE05}" type="slidenum">
              <a:rPr lang="en-US" smtClean="0"/>
              <a:t>‹#›</a:t>
            </a:fld>
            <a:endParaRPr lang="en-US"/>
          </a:p>
        </p:txBody>
      </p:sp>
      <p:sp>
        <p:nvSpPr>
          <p:cNvPr id="6" name="TextBox 5"/>
          <p:cNvSpPr txBox="1"/>
          <p:nvPr/>
        </p:nvSpPr>
        <p:spPr>
          <a:xfrm>
            <a:off x="294619" y="952500"/>
            <a:ext cx="2642557" cy="1107996"/>
          </a:xfrm>
          <a:prstGeom prst="rect">
            <a:avLst/>
          </a:prstGeom>
          <a:noFill/>
        </p:spPr>
        <p:txBody>
          <a:bodyPr wrap="square" rtlCol="0">
            <a:spAutoFit/>
          </a:bodyPr>
          <a:lstStyle/>
          <a:p>
            <a:r>
              <a:rPr lang="en-US" sz="6600" b="1">
                <a:solidFill>
                  <a:srgbClr val="353839"/>
                </a:solidFill>
              </a:rPr>
              <a:t>Demo</a:t>
            </a:r>
          </a:p>
        </p:txBody>
      </p:sp>
    </p:spTree>
    <p:extLst>
      <p:ext uri="{BB962C8B-B14F-4D97-AF65-F5344CB8AC3E}">
        <p14:creationId xmlns:p14="http://schemas.microsoft.com/office/powerpoint/2010/main" val="184410897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AzureCon Title Slide">
    <p:spTree>
      <p:nvGrpSpPr>
        <p:cNvPr id="1" name=""/>
        <p:cNvGrpSpPr/>
        <p:nvPr/>
      </p:nvGrpSpPr>
      <p:grpSpPr>
        <a:xfrm>
          <a:off x="0" y="0"/>
          <a:ext cx="0" cy="0"/>
          <a:chOff x="0" y="0"/>
          <a:chExt cx="0" cy="0"/>
        </a:xfrm>
      </p:grpSpPr>
      <p:pic>
        <p:nvPicPr>
          <p:cNvPr id="7" name="Picture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77" y="0"/>
            <a:ext cx="12190444"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a:p>
            <a:pPr lvl="0"/>
            <a:r>
              <a:rPr lang="en-US"/>
              <a:t>Speaker Title</a:t>
            </a:r>
          </a:p>
        </p:txBody>
      </p:sp>
    </p:spTree>
    <p:extLst>
      <p:ext uri="{BB962C8B-B14F-4D97-AF65-F5344CB8AC3E}">
        <p14:creationId xmlns:p14="http://schemas.microsoft.com/office/powerpoint/2010/main" val="412043939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accent1"/>
        </a:solidFill>
        <a:effectLst/>
      </p:bgPr>
    </p:bg>
    <p:spTree>
      <p:nvGrpSpPr>
        <p:cNvPr id="1" name=""/>
        <p:cNvGrpSpPr/>
        <p:nvPr/>
      </p:nvGrpSpPr>
      <p:grpSpPr>
        <a:xfrm>
          <a:off x="0" y="0"/>
          <a:ext cx="0" cy="0"/>
          <a:chOff x="0" y="0"/>
          <a:chExt cx="0" cy="0"/>
        </a:xfrm>
      </p:grpSpPr>
      <p:grpSp>
        <p:nvGrpSpPr>
          <p:cNvPr id="16" name="Group 15"/>
          <p:cNvGrpSpPr/>
          <p:nvPr userDrawn="1"/>
        </p:nvGrpSpPr>
        <p:grpSpPr>
          <a:xfrm>
            <a:off x="-233159" y="0"/>
            <a:ext cx="12658319" cy="6842189"/>
            <a:chOff x="-237835" y="0"/>
            <a:chExt cx="12912145" cy="6978399"/>
          </a:xfrm>
        </p:grpSpPr>
        <p:sp>
          <p:nvSpPr>
            <p:cNvPr id="261" name="Rectangle 260"/>
            <p:cNvSpPr/>
            <p:nvPr/>
          </p:nvSpPr>
          <p:spPr bwMode="auto">
            <a:xfrm>
              <a:off x="0" y="0"/>
              <a:ext cx="12436475" cy="5949950"/>
            </a:xfrm>
            <a:prstGeom prst="rect">
              <a:avLst/>
            </a:prstGeom>
            <a:solidFill>
              <a:srgbClr val="002846"/>
            </a:solidFill>
            <a:ln w="10795" cap="flat" cmpd="sng" algn="ctr">
              <a:noFill/>
              <a:prstDash val="solid"/>
              <a:headEnd type="none" w="med" len="med"/>
              <a:tailEnd type="none" w="med" len="med"/>
            </a:ln>
            <a:effectLst/>
          </p:spPr>
          <p:txBody>
            <a:bodyPr lIns="0" tIns="46637" rIns="0" bIns="46637" anchor="ctr"/>
            <a:lstStyle/>
            <a:p>
              <a:pPr algn="ctr" defTabSz="914030" eaLnBrk="1" hangingPunct="1">
                <a:defRPr/>
              </a:pPr>
              <a:endParaRPr lang="en-US" sz="1961" kern="0">
                <a:gradFill>
                  <a:gsLst>
                    <a:gs pos="16814">
                      <a:srgbClr val="FFFFFF"/>
                    </a:gs>
                    <a:gs pos="46000">
                      <a:srgbClr val="FFFFFF"/>
                    </a:gs>
                  </a:gsLst>
                  <a:lin ang="5400000" scaled="0"/>
                </a:gradFill>
                <a:latin typeface="Segoe UI"/>
                <a:ea typeface="+mn-ea"/>
              </a:endParaRPr>
            </a:p>
          </p:txBody>
        </p:sp>
        <p:sp>
          <p:nvSpPr>
            <p:cNvPr id="262" name="Freeform 261"/>
            <p:cNvSpPr/>
            <p:nvPr/>
          </p:nvSpPr>
          <p:spPr bwMode="auto">
            <a:xfrm>
              <a:off x="11399838" y="2357438"/>
              <a:ext cx="68262" cy="38100"/>
            </a:xfrm>
            <a:custGeom>
              <a:avLst/>
              <a:gdLst>
                <a:gd name="connsiteX0" fmla="*/ 0 w 69056"/>
                <a:gd name="connsiteY0" fmla="*/ 16668 h 38723"/>
                <a:gd name="connsiteX1" fmla="*/ 26194 w 69056"/>
                <a:gd name="connsiteY1" fmla="*/ 7143 h 38723"/>
                <a:gd name="connsiteX2" fmla="*/ 28575 w 69056"/>
                <a:gd name="connsiteY2" fmla="*/ 0 h 38723"/>
                <a:gd name="connsiteX3" fmla="*/ 30956 w 69056"/>
                <a:gd name="connsiteY3" fmla="*/ 7143 h 38723"/>
                <a:gd name="connsiteX4" fmla="*/ 33337 w 69056"/>
                <a:gd name="connsiteY4" fmla="*/ 38100 h 38723"/>
                <a:gd name="connsiteX5" fmla="*/ 35719 w 69056"/>
                <a:gd name="connsiteY5" fmla="*/ 28575 h 38723"/>
                <a:gd name="connsiteX6" fmla="*/ 42862 w 69056"/>
                <a:gd name="connsiteY6" fmla="*/ 23812 h 38723"/>
                <a:gd name="connsiteX7" fmla="*/ 69056 w 69056"/>
                <a:gd name="connsiteY7" fmla="*/ 19050 h 38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056" h="38723">
                  <a:moveTo>
                    <a:pt x="0" y="16668"/>
                  </a:moveTo>
                  <a:cubicBezTo>
                    <a:pt x="14329" y="14877"/>
                    <a:pt x="18768" y="18282"/>
                    <a:pt x="26194" y="7143"/>
                  </a:cubicBezTo>
                  <a:cubicBezTo>
                    <a:pt x="27586" y="5055"/>
                    <a:pt x="27781" y="2381"/>
                    <a:pt x="28575" y="0"/>
                  </a:cubicBezTo>
                  <a:cubicBezTo>
                    <a:pt x="29369" y="2381"/>
                    <a:pt x="30645" y="4653"/>
                    <a:pt x="30956" y="7143"/>
                  </a:cubicBezTo>
                  <a:cubicBezTo>
                    <a:pt x="32240" y="17413"/>
                    <a:pt x="31092" y="27997"/>
                    <a:pt x="33337" y="38100"/>
                  </a:cubicBezTo>
                  <a:cubicBezTo>
                    <a:pt x="34047" y="41295"/>
                    <a:pt x="33904" y="31298"/>
                    <a:pt x="35719" y="28575"/>
                  </a:cubicBezTo>
                  <a:cubicBezTo>
                    <a:pt x="37306" y="26194"/>
                    <a:pt x="40247" y="24974"/>
                    <a:pt x="42862" y="23812"/>
                  </a:cubicBezTo>
                  <a:cubicBezTo>
                    <a:pt x="56400" y="17795"/>
                    <a:pt x="55699" y="19050"/>
                    <a:pt x="69056" y="19050"/>
                  </a:cubicBezTo>
                </a:path>
              </a:pathLst>
            </a:custGeom>
            <a:noFill/>
            <a:ln w="9525" cap="flat" cmpd="sng" algn="ctr">
              <a:noFill/>
              <a:prstDash val="solid"/>
              <a:headEnd type="none" w="med" len="med"/>
              <a:tailEnd type="none" w="med" len="med"/>
            </a:ln>
            <a:effectLst/>
          </p:spPr>
          <p:txBody>
            <a:bodyPr anchor="ctr"/>
            <a:lstStyle/>
            <a:p>
              <a:pPr algn="ctr" defTabSz="914056" eaLnBrk="1" fontAlgn="auto" hangingPunct="1">
                <a:spcBef>
                  <a:spcPts val="0"/>
                </a:spcBef>
                <a:spcAft>
                  <a:spcPts val="0"/>
                </a:spcAft>
                <a:defRPr/>
              </a:pPr>
              <a:endParaRPr lang="en-US" sz="1800" kern="0">
                <a:solidFill>
                  <a:srgbClr val="FFFFFF"/>
                </a:solidFill>
                <a:latin typeface="Segoe UI"/>
                <a:ea typeface="+mn-ea"/>
              </a:endParaRPr>
            </a:p>
          </p:txBody>
        </p:sp>
        <p:sp>
          <p:nvSpPr>
            <p:cNvPr id="458" name="Rectangle 457"/>
            <p:cNvSpPr/>
            <p:nvPr/>
          </p:nvSpPr>
          <p:spPr bwMode="auto">
            <a:xfrm>
              <a:off x="112714" y="4411652"/>
              <a:ext cx="12203111" cy="1391390"/>
            </a:xfrm>
            <a:prstGeom prst="rect">
              <a:avLst/>
            </a:prstGeom>
            <a:solidFill>
              <a:srgbClr val="0072C6">
                <a:lumMod val="75000"/>
              </a:srgbClr>
            </a:solidFill>
            <a:ln w="6350" cap="flat" cmpd="sng" algn="ctr">
              <a:noFill/>
              <a:prstDash val="solid"/>
              <a:miter lim="800000"/>
              <a:headEnd type="none" w="med" len="med"/>
              <a:tailEnd type="none" w="med" len="med"/>
            </a:ln>
            <a:effectLst/>
          </p:spPr>
          <p:txBody>
            <a:bodyPr lIns="179285" tIns="91440" rIns="179285" bIns="143428"/>
            <a:lstStyle/>
            <a:p>
              <a:pPr algn="ctr" defTabSz="895923" eaLnBrk="1" hangingPunct="1">
                <a:lnSpc>
                  <a:spcPct val="90000"/>
                </a:lnSpc>
                <a:spcBef>
                  <a:spcPts val="0"/>
                </a:spcBef>
                <a:spcAft>
                  <a:spcPts val="0"/>
                </a:spcAft>
                <a:defRPr/>
              </a:pPr>
              <a:r>
                <a:rPr lang="en-US" sz="1568" kern="0">
                  <a:gradFill>
                    <a:gsLst>
                      <a:gs pos="92500">
                        <a:srgbClr val="FFC000"/>
                      </a:gs>
                      <a:gs pos="33000">
                        <a:srgbClr val="FFC000"/>
                      </a:gs>
                    </a:gsLst>
                    <a:lin ang="5400000" scaled="0"/>
                  </a:gradFill>
                  <a:latin typeface="Segoe UI Semibold" panose="020B0702040204020203" pitchFamily="34" charset="0"/>
                  <a:ea typeface="Segoe UI" pitchFamily="34" charset="0"/>
                  <a:cs typeface="Segoe UI Semibold" panose="020B0702040204020203" pitchFamily="34" charset="0"/>
                </a:rPr>
                <a:t>Infrastructure Services</a:t>
              </a:r>
            </a:p>
          </p:txBody>
        </p:sp>
        <p:grpSp>
          <p:nvGrpSpPr>
            <p:cNvPr id="459" name="Group 458"/>
            <p:cNvGrpSpPr/>
            <p:nvPr/>
          </p:nvGrpSpPr>
          <p:grpSpPr>
            <a:xfrm>
              <a:off x="2945483" y="4783867"/>
              <a:ext cx="2834641" cy="790575"/>
              <a:chOff x="3078280" y="4930775"/>
              <a:chExt cx="2834641" cy="790575"/>
            </a:xfrm>
          </p:grpSpPr>
          <p:sp>
            <p:nvSpPr>
              <p:cNvPr id="507" name="Rectangle 506"/>
              <p:cNvSpPr/>
              <p:nvPr/>
            </p:nvSpPr>
            <p:spPr bwMode="auto">
              <a:xfrm>
                <a:off x="3078280" y="4930775"/>
                <a:ext cx="2834640" cy="790575"/>
              </a:xfrm>
              <a:prstGeom prst="rect">
                <a:avLst/>
              </a:prstGeom>
              <a:solidFill>
                <a:srgbClr val="0072C6"/>
              </a:solidFill>
              <a:ln w="6350" cap="flat" cmpd="sng" algn="ctr">
                <a:noFill/>
                <a:prstDash val="solid"/>
                <a:miter lim="800000"/>
                <a:headEnd type="none" w="med" len="med"/>
                <a:tailEnd type="none" w="med" len="med"/>
              </a:ln>
              <a:effectLst/>
            </p:spPr>
            <p:txBody>
              <a:bodyPr bIns="143428"/>
              <a:lstStyle/>
              <a:p>
                <a:pPr algn="ctr" defTabSz="895923" eaLnBrk="1" hangingPunct="1">
                  <a:lnSpc>
                    <a:spcPct val="90000"/>
                  </a:lnSpc>
                  <a:spcBef>
                    <a:spcPts val="0"/>
                  </a:spcBef>
                  <a:spcAft>
                    <a:spcPts val="0"/>
                  </a:spcAft>
                  <a:defRPr/>
                </a:pPr>
                <a:r>
                  <a:rPr lang="en-US" sz="1176" kern="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Storage</a:t>
                </a:r>
              </a:p>
            </p:txBody>
          </p:sp>
          <p:grpSp>
            <p:nvGrpSpPr>
              <p:cNvPr id="508" name="Group 507"/>
              <p:cNvGrpSpPr/>
              <p:nvPr/>
            </p:nvGrpSpPr>
            <p:grpSpPr>
              <a:xfrm>
                <a:off x="3141325" y="5190883"/>
                <a:ext cx="920051" cy="363782"/>
                <a:chOff x="3141325" y="5190883"/>
                <a:chExt cx="920051" cy="363782"/>
              </a:xfrm>
            </p:grpSpPr>
            <p:sp>
              <p:nvSpPr>
                <p:cNvPr id="515" name="Rectangle 514"/>
                <p:cNvSpPr/>
                <p:nvPr/>
              </p:nvSpPr>
              <p:spPr bwMode="auto">
                <a:xfrm>
                  <a:off x="3399149" y="5190883"/>
                  <a:ext cx="662227" cy="363782"/>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895923" eaLnBrk="1" hangingPunct="1">
                    <a:lnSpc>
                      <a:spcPct val="90000"/>
                    </a:lnSpc>
                    <a:spcBef>
                      <a:spcPts val="0"/>
                    </a:spcBef>
                    <a:spcAft>
                      <a:spcPts val="0"/>
                    </a:spcAft>
                    <a:defRPr/>
                  </a:pPr>
                  <a:r>
                    <a:rPr lang="en-US" sz="980" kern="0">
                      <a:gradFill>
                        <a:gsLst>
                          <a:gs pos="0">
                            <a:srgbClr val="FFFFFF"/>
                          </a:gs>
                          <a:gs pos="100000">
                            <a:srgbClr val="FFFFFF"/>
                          </a:gs>
                        </a:gsLst>
                        <a:lin ang="5400000" scaled="0"/>
                      </a:gradFill>
                      <a:latin typeface="Segoe UI"/>
                      <a:ea typeface="Segoe UI" pitchFamily="34" charset="0"/>
                      <a:cs typeface="Segoe UI" pitchFamily="34" charset="0"/>
                    </a:rPr>
                    <a:t>BLOB </a:t>
                  </a:r>
                  <a:br>
                    <a:rPr lang="en-US" sz="980" kern="0">
                      <a:gradFill>
                        <a:gsLst>
                          <a:gs pos="0">
                            <a:srgbClr val="FFFFFF"/>
                          </a:gs>
                          <a:gs pos="100000">
                            <a:srgbClr val="FFFFFF"/>
                          </a:gs>
                        </a:gsLst>
                        <a:lin ang="5400000" scaled="0"/>
                      </a:gradFill>
                      <a:latin typeface="Segoe UI"/>
                      <a:ea typeface="Segoe UI" pitchFamily="34" charset="0"/>
                      <a:cs typeface="Segoe UI" pitchFamily="34" charset="0"/>
                    </a:rPr>
                  </a:br>
                  <a:r>
                    <a:rPr lang="en-US" sz="980" kern="0">
                      <a:gradFill>
                        <a:gsLst>
                          <a:gs pos="0">
                            <a:srgbClr val="FFFFFF"/>
                          </a:gs>
                          <a:gs pos="100000">
                            <a:srgbClr val="FFFFFF"/>
                          </a:gs>
                        </a:gsLst>
                        <a:lin ang="5400000" scaled="0"/>
                      </a:gradFill>
                      <a:latin typeface="Segoe UI"/>
                      <a:ea typeface="Segoe UI" pitchFamily="34" charset="0"/>
                      <a:cs typeface="Segoe UI" pitchFamily="34" charset="0"/>
                    </a:rPr>
                    <a:t>Storage</a:t>
                  </a:r>
                </a:p>
              </p:txBody>
            </p:sp>
            <p:pic>
              <p:nvPicPr>
                <p:cNvPr id="516" name="Picture 231" descr="Storage blob.png"/>
                <p:cNvPicPr>
                  <a:picLocks noChangeAspect="1"/>
                </p:cNvPicPr>
                <p:nvPr/>
              </p:nvPicPr>
              <p:blipFill>
                <a:blip r:embed="rId2" cstate="print">
                  <a:biLevel thresh="25000"/>
                  <a:extLst>
                    <a:ext uri="{28A0092B-C50C-407E-A947-70E740481C1C}">
                      <a14:useLocalDpi xmlns:a14="http://schemas.microsoft.com/office/drawing/2010/main" val="0"/>
                    </a:ext>
                  </a:extLst>
                </a:blip>
                <a:srcRect/>
                <a:stretch>
                  <a:fillRect/>
                </a:stretch>
              </p:blipFill>
              <p:spPr bwMode="auto">
                <a:xfrm>
                  <a:off x="3141325" y="5253461"/>
                  <a:ext cx="2476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09" name="Group 508"/>
              <p:cNvGrpSpPr/>
              <p:nvPr/>
            </p:nvGrpSpPr>
            <p:grpSpPr>
              <a:xfrm>
                <a:off x="4130780" y="5194673"/>
                <a:ext cx="817562" cy="363782"/>
                <a:chOff x="4079535" y="5194673"/>
                <a:chExt cx="817562" cy="363782"/>
              </a:xfrm>
            </p:grpSpPr>
            <p:sp>
              <p:nvSpPr>
                <p:cNvPr id="513" name="Rectangle 512"/>
                <p:cNvSpPr/>
                <p:nvPr/>
              </p:nvSpPr>
              <p:spPr bwMode="auto">
                <a:xfrm>
                  <a:off x="4351381" y="5194673"/>
                  <a:ext cx="545716" cy="363782"/>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895923" eaLnBrk="1" hangingPunct="1">
                    <a:lnSpc>
                      <a:spcPct val="90000"/>
                    </a:lnSpc>
                    <a:spcBef>
                      <a:spcPts val="0"/>
                    </a:spcBef>
                    <a:spcAft>
                      <a:spcPts val="0"/>
                    </a:spcAft>
                    <a:defRPr/>
                  </a:pPr>
                  <a:r>
                    <a:rPr lang="en-US" sz="980" kern="0">
                      <a:gradFill>
                        <a:gsLst>
                          <a:gs pos="0">
                            <a:srgbClr val="FFFFFF"/>
                          </a:gs>
                          <a:gs pos="100000">
                            <a:srgbClr val="FFFFFF"/>
                          </a:gs>
                        </a:gsLst>
                        <a:lin ang="5400000" scaled="0"/>
                      </a:gradFill>
                      <a:latin typeface="Segoe UI"/>
                      <a:ea typeface="Segoe UI" pitchFamily="34" charset="0"/>
                      <a:cs typeface="Segoe UI" pitchFamily="34" charset="0"/>
                    </a:rPr>
                    <a:t>Azure </a:t>
                  </a:r>
                  <a:br>
                    <a:rPr lang="en-US" sz="980" kern="0">
                      <a:gradFill>
                        <a:gsLst>
                          <a:gs pos="0">
                            <a:srgbClr val="FFFFFF"/>
                          </a:gs>
                          <a:gs pos="100000">
                            <a:srgbClr val="FFFFFF"/>
                          </a:gs>
                        </a:gsLst>
                        <a:lin ang="5400000" scaled="0"/>
                      </a:gradFill>
                      <a:latin typeface="Segoe UI"/>
                      <a:ea typeface="Segoe UI" pitchFamily="34" charset="0"/>
                      <a:cs typeface="Segoe UI" pitchFamily="34" charset="0"/>
                    </a:rPr>
                  </a:br>
                  <a:r>
                    <a:rPr lang="en-US" sz="980" kern="0">
                      <a:gradFill>
                        <a:gsLst>
                          <a:gs pos="0">
                            <a:srgbClr val="FFFFFF"/>
                          </a:gs>
                          <a:gs pos="100000">
                            <a:srgbClr val="FFFFFF"/>
                          </a:gs>
                        </a:gsLst>
                        <a:lin ang="5400000" scaled="0"/>
                      </a:gradFill>
                      <a:latin typeface="Segoe UI"/>
                      <a:ea typeface="Segoe UI" pitchFamily="34" charset="0"/>
                      <a:cs typeface="Segoe UI" pitchFamily="34" charset="0"/>
                    </a:rPr>
                    <a:t>Files</a:t>
                  </a:r>
                </a:p>
              </p:txBody>
            </p:sp>
            <p:pic>
              <p:nvPicPr>
                <p:cNvPr id="514" name="Picture 232" descr="Storage blob.png"/>
                <p:cNvPicPr>
                  <a:picLocks noChangeAspect="1"/>
                </p:cNvPicPr>
                <p:nvPr/>
              </p:nvPicPr>
              <p:blipFill>
                <a:blip r:embed="rId2" cstate="print">
                  <a:biLevel thresh="25000"/>
                  <a:extLst>
                    <a:ext uri="{28A0092B-C50C-407E-A947-70E740481C1C}">
                      <a14:useLocalDpi xmlns:a14="http://schemas.microsoft.com/office/drawing/2010/main" val="0"/>
                    </a:ext>
                  </a:extLst>
                </a:blip>
                <a:srcRect/>
                <a:stretch>
                  <a:fillRect/>
                </a:stretch>
              </p:blipFill>
              <p:spPr bwMode="auto">
                <a:xfrm>
                  <a:off x="4079535" y="5253461"/>
                  <a:ext cx="2476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10" name="Group 509"/>
              <p:cNvGrpSpPr/>
              <p:nvPr/>
            </p:nvGrpSpPr>
            <p:grpSpPr>
              <a:xfrm>
                <a:off x="5017746" y="5193643"/>
                <a:ext cx="895175" cy="363782"/>
                <a:chOff x="5017746" y="5193643"/>
                <a:chExt cx="895175" cy="363782"/>
              </a:xfrm>
            </p:grpSpPr>
            <p:sp>
              <p:nvSpPr>
                <p:cNvPr id="511" name="Rectangle 510"/>
                <p:cNvSpPr/>
                <p:nvPr/>
              </p:nvSpPr>
              <p:spPr bwMode="auto">
                <a:xfrm>
                  <a:off x="5292049" y="5193643"/>
                  <a:ext cx="620872" cy="363782"/>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895923" eaLnBrk="1" hangingPunct="1">
                    <a:lnSpc>
                      <a:spcPct val="90000"/>
                    </a:lnSpc>
                    <a:spcBef>
                      <a:spcPts val="0"/>
                    </a:spcBef>
                    <a:spcAft>
                      <a:spcPts val="0"/>
                    </a:spcAft>
                    <a:defRPr/>
                  </a:pPr>
                  <a:r>
                    <a:rPr lang="en-US" sz="980" kern="0">
                      <a:gradFill>
                        <a:gsLst>
                          <a:gs pos="0">
                            <a:srgbClr val="FFFFFF"/>
                          </a:gs>
                          <a:gs pos="100000">
                            <a:srgbClr val="FFFFFF"/>
                          </a:gs>
                        </a:gsLst>
                        <a:lin ang="5400000" scaled="0"/>
                      </a:gradFill>
                      <a:latin typeface="Segoe UI"/>
                      <a:ea typeface="Segoe UI" pitchFamily="34" charset="0"/>
                      <a:cs typeface="Segoe UI" pitchFamily="34" charset="0"/>
                    </a:rPr>
                    <a:t>Premium Storage</a:t>
                  </a:r>
                </a:p>
              </p:txBody>
            </p:sp>
            <p:pic>
              <p:nvPicPr>
                <p:cNvPr id="512" name="Picture 233" descr="Storage blob.png"/>
                <p:cNvPicPr>
                  <a:picLocks noChangeAspect="1"/>
                </p:cNvPicPr>
                <p:nvPr/>
              </p:nvPicPr>
              <p:blipFill>
                <a:blip r:embed="rId2" cstate="print">
                  <a:biLevel thresh="25000"/>
                  <a:extLst>
                    <a:ext uri="{28A0092B-C50C-407E-A947-70E740481C1C}">
                      <a14:useLocalDpi xmlns:a14="http://schemas.microsoft.com/office/drawing/2010/main" val="0"/>
                    </a:ext>
                  </a:extLst>
                </a:blip>
                <a:srcRect/>
                <a:stretch>
                  <a:fillRect/>
                </a:stretch>
              </p:blipFill>
              <p:spPr bwMode="auto">
                <a:xfrm>
                  <a:off x="5017746" y="5253461"/>
                  <a:ext cx="2476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460" name="Group 459"/>
            <p:cNvGrpSpPr/>
            <p:nvPr/>
          </p:nvGrpSpPr>
          <p:grpSpPr>
            <a:xfrm>
              <a:off x="249566" y="4783867"/>
              <a:ext cx="2573556" cy="788988"/>
              <a:chOff x="249566" y="4930775"/>
              <a:chExt cx="2573556" cy="788988"/>
            </a:xfrm>
          </p:grpSpPr>
          <p:sp>
            <p:nvSpPr>
              <p:cNvPr id="484" name="Rectangle 483"/>
              <p:cNvSpPr/>
              <p:nvPr/>
            </p:nvSpPr>
            <p:spPr bwMode="auto">
              <a:xfrm>
                <a:off x="249566" y="4930775"/>
                <a:ext cx="2573556" cy="788988"/>
              </a:xfrm>
              <a:prstGeom prst="rect">
                <a:avLst/>
              </a:prstGeom>
              <a:solidFill>
                <a:srgbClr val="0072C6"/>
              </a:solidFill>
              <a:ln w="6350" cap="flat" cmpd="sng" algn="ctr">
                <a:noFill/>
                <a:prstDash val="solid"/>
                <a:miter lim="800000"/>
                <a:headEnd type="none" w="med" len="med"/>
                <a:tailEnd type="none" w="med" len="med"/>
              </a:ln>
              <a:effectLst/>
            </p:spPr>
            <p:txBody>
              <a:bodyPr bIns="143428"/>
              <a:lstStyle/>
              <a:p>
                <a:pPr algn="ctr" defTabSz="895923" eaLnBrk="1" hangingPunct="1">
                  <a:lnSpc>
                    <a:spcPct val="90000"/>
                  </a:lnSpc>
                  <a:spcBef>
                    <a:spcPts val="0"/>
                  </a:spcBef>
                  <a:spcAft>
                    <a:spcPts val="0"/>
                  </a:spcAft>
                  <a:defRPr/>
                </a:pPr>
                <a:r>
                  <a:rPr lang="en-US" sz="1176" kern="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Compute</a:t>
                </a:r>
              </a:p>
            </p:txBody>
          </p:sp>
          <p:grpSp>
            <p:nvGrpSpPr>
              <p:cNvPr id="486" name="Group 485"/>
              <p:cNvGrpSpPr/>
              <p:nvPr/>
            </p:nvGrpSpPr>
            <p:grpSpPr>
              <a:xfrm>
                <a:off x="485673" y="5263570"/>
                <a:ext cx="952409" cy="261937"/>
                <a:chOff x="607413" y="5263570"/>
                <a:chExt cx="952409" cy="261937"/>
              </a:xfrm>
            </p:grpSpPr>
            <p:sp>
              <p:nvSpPr>
                <p:cNvPr id="503" name="Rectangle 502"/>
                <p:cNvSpPr/>
                <p:nvPr/>
              </p:nvSpPr>
              <p:spPr bwMode="auto">
                <a:xfrm>
                  <a:off x="892212" y="5263570"/>
                  <a:ext cx="667610" cy="21810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895923" eaLnBrk="1" hangingPunct="1">
                    <a:lnSpc>
                      <a:spcPct val="90000"/>
                    </a:lnSpc>
                    <a:spcBef>
                      <a:spcPts val="0"/>
                    </a:spcBef>
                    <a:spcAft>
                      <a:spcPts val="0"/>
                    </a:spcAft>
                    <a:defRPr/>
                  </a:pPr>
                  <a:r>
                    <a:rPr lang="en-US" sz="980" kern="0">
                      <a:gradFill>
                        <a:gsLst>
                          <a:gs pos="0">
                            <a:srgbClr val="FFFFFF"/>
                          </a:gs>
                          <a:gs pos="100000">
                            <a:srgbClr val="FFFFFF"/>
                          </a:gs>
                        </a:gsLst>
                        <a:lin ang="5400000" scaled="0"/>
                      </a:gradFill>
                      <a:latin typeface="Segoe UI"/>
                      <a:ea typeface="Segoe UI" pitchFamily="34" charset="0"/>
                      <a:cs typeface="Segoe UI" pitchFamily="34" charset="0"/>
                    </a:rPr>
                    <a:t>Virtual</a:t>
                  </a:r>
                  <a:br>
                    <a:rPr lang="en-US" sz="980" kern="0">
                      <a:gradFill>
                        <a:gsLst>
                          <a:gs pos="0">
                            <a:srgbClr val="FFFFFF"/>
                          </a:gs>
                          <a:gs pos="100000">
                            <a:srgbClr val="FFFFFF"/>
                          </a:gs>
                        </a:gsLst>
                        <a:lin ang="5400000" scaled="0"/>
                      </a:gradFill>
                      <a:latin typeface="Segoe UI"/>
                      <a:ea typeface="Segoe UI" pitchFamily="34" charset="0"/>
                      <a:cs typeface="Segoe UI" pitchFamily="34" charset="0"/>
                    </a:rPr>
                  </a:br>
                  <a:r>
                    <a:rPr lang="en-US" sz="980" kern="0">
                      <a:gradFill>
                        <a:gsLst>
                          <a:gs pos="0">
                            <a:srgbClr val="FFFFFF"/>
                          </a:gs>
                          <a:gs pos="100000">
                            <a:srgbClr val="FFFFFF"/>
                          </a:gs>
                        </a:gsLst>
                        <a:lin ang="5400000" scaled="0"/>
                      </a:gradFill>
                      <a:latin typeface="Segoe UI"/>
                      <a:ea typeface="Segoe UI" pitchFamily="34" charset="0"/>
                      <a:cs typeface="Segoe UI" pitchFamily="34" charset="0"/>
                    </a:rPr>
                    <a:t>Machine</a:t>
                  </a:r>
                </a:p>
              </p:txBody>
            </p:sp>
            <p:pic>
              <p:nvPicPr>
                <p:cNvPr id="504" name="Picture 395"/>
                <p:cNvPicPr>
                  <a:picLocks noChangeAspect="1"/>
                </p:cNvPicPr>
                <p:nvPr/>
              </p:nvPicPr>
              <p:blipFill>
                <a:blip r:embed="rId3" cstate="print">
                  <a:biLevel thresh="25000"/>
                  <a:extLst>
                    <a:ext uri="{28A0092B-C50C-407E-A947-70E740481C1C}">
                      <a14:useLocalDpi xmlns:a14="http://schemas.microsoft.com/office/drawing/2010/main" val="0"/>
                    </a:ext>
                  </a:extLst>
                </a:blip>
                <a:srcRect/>
                <a:stretch>
                  <a:fillRect/>
                </a:stretch>
              </p:blipFill>
              <p:spPr bwMode="auto">
                <a:xfrm>
                  <a:off x="607413" y="5263570"/>
                  <a:ext cx="261938"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87" name="Group 486"/>
              <p:cNvGrpSpPr/>
              <p:nvPr/>
            </p:nvGrpSpPr>
            <p:grpSpPr>
              <a:xfrm>
                <a:off x="1737729" y="5259936"/>
                <a:ext cx="934978" cy="239587"/>
                <a:chOff x="1737729" y="5267270"/>
                <a:chExt cx="934978" cy="239587"/>
              </a:xfrm>
            </p:grpSpPr>
            <p:sp>
              <p:nvSpPr>
                <p:cNvPr id="488" name="Rectangle 487"/>
                <p:cNvSpPr/>
                <p:nvPr/>
              </p:nvSpPr>
              <p:spPr bwMode="auto">
                <a:xfrm>
                  <a:off x="1970460" y="5267270"/>
                  <a:ext cx="702247" cy="239587"/>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895923" eaLnBrk="1" hangingPunct="1">
                    <a:lnSpc>
                      <a:spcPct val="90000"/>
                    </a:lnSpc>
                    <a:spcBef>
                      <a:spcPts val="0"/>
                    </a:spcBef>
                    <a:spcAft>
                      <a:spcPts val="0"/>
                    </a:spcAft>
                    <a:defRPr/>
                  </a:pPr>
                  <a:r>
                    <a:rPr lang="en-US" sz="980" kern="0">
                      <a:gradFill>
                        <a:gsLst>
                          <a:gs pos="0">
                            <a:srgbClr val="FFFFFF"/>
                          </a:gs>
                          <a:gs pos="100000">
                            <a:srgbClr val="FFFFFF"/>
                          </a:gs>
                        </a:gsLst>
                        <a:lin ang="5400000" scaled="0"/>
                      </a:gradFill>
                      <a:latin typeface="Segoe UI"/>
                      <a:ea typeface="Segoe UI" pitchFamily="34" charset="0"/>
                      <a:cs typeface="Segoe UI" pitchFamily="34" charset="0"/>
                    </a:rPr>
                    <a:t>Containers</a:t>
                  </a:r>
                </a:p>
              </p:txBody>
            </p:sp>
            <p:grpSp>
              <p:nvGrpSpPr>
                <p:cNvPr id="489" name="Group 411"/>
                <p:cNvGrpSpPr>
                  <a:grpSpLocks/>
                </p:cNvGrpSpPr>
                <p:nvPr/>
              </p:nvGrpSpPr>
              <p:grpSpPr bwMode="auto">
                <a:xfrm>
                  <a:off x="1737729" y="5302132"/>
                  <a:ext cx="220664" cy="169862"/>
                  <a:chOff x="1116824" y="5288934"/>
                  <a:chExt cx="294653" cy="226942"/>
                </a:xfrm>
              </p:grpSpPr>
              <p:grpSp>
                <p:nvGrpSpPr>
                  <p:cNvPr id="490" name="Group 489"/>
                  <p:cNvGrpSpPr/>
                  <p:nvPr/>
                </p:nvGrpSpPr>
                <p:grpSpPr>
                  <a:xfrm>
                    <a:off x="1143956" y="5308454"/>
                    <a:ext cx="97033" cy="104041"/>
                    <a:chOff x="429567" y="3925067"/>
                    <a:chExt cx="291844" cy="312924"/>
                  </a:xfrm>
                  <a:solidFill>
                    <a:srgbClr val="FFFFFF"/>
                  </a:solidFill>
                </p:grpSpPr>
                <p:sp>
                  <p:nvSpPr>
                    <p:cNvPr id="500" name="Diamond 499"/>
                    <p:cNvSpPr/>
                    <p:nvPr/>
                  </p:nvSpPr>
                  <p:spPr bwMode="auto">
                    <a:xfrm rot="19690132">
                      <a:off x="429567" y="3991206"/>
                      <a:ext cx="148049" cy="245584"/>
                    </a:xfrm>
                    <a:prstGeom prst="diamond">
                      <a:avLst/>
                    </a:prstGeom>
                    <a:grpFill/>
                    <a:ln w="9525" cap="flat" cmpd="sng" algn="ctr">
                      <a:noFill/>
                      <a:prstDash val="solid"/>
                      <a:headEnd type="none" w="med" len="med"/>
                      <a:tailEnd type="none" w="med" len="med"/>
                    </a:ln>
                    <a:effectLst/>
                    <a:scene3d>
                      <a:camera prst="orthographicFront">
                        <a:rot lat="899860" lon="21583921" rev="21540000"/>
                      </a:camera>
                      <a:lightRig rig="threePt" dir="t"/>
                    </a:scene3d>
                  </p:spPr>
                  <p:txBody>
                    <a:bodyPr lIns="182880" tIns="146304" rIns="182880" bIns="146304"/>
                    <a:lstStyle/>
                    <a:p>
                      <a:pPr algn="ctr" defTabSz="914102" eaLnBrk="1" hangingPunct="1">
                        <a:lnSpc>
                          <a:spcPct val="90000"/>
                        </a:lnSpc>
                        <a:defRPr/>
                      </a:pPr>
                      <a:endParaRPr lang="en-US" sz="1961" b="1" kern="0">
                        <a:solidFill>
                          <a:srgbClr val="FFFFFF"/>
                        </a:solidFill>
                        <a:latin typeface="Segoe UI Light"/>
                        <a:ea typeface="Segoe UI" pitchFamily="34" charset="0"/>
                        <a:cs typeface="Segoe UI" pitchFamily="34" charset="0"/>
                      </a:endParaRPr>
                    </a:p>
                  </p:txBody>
                </p:sp>
                <p:sp>
                  <p:nvSpPr>
                    <p:cNvPr id="501" name="Diamond 500"/>
                    <p:cNvSpPr/>
                    <p:nvPr/>
                  </p:nvSpPr>
                  <p:spPr bwMode="auto">
                    <a:xfrm rot="1935408">
                      <a:off x="567471" y="3991342"/>
                      <a:ext cx="153940" cy="246649"/>
                    </a:xfrm>
                    <a:prstGeom prst="diamond">
                      <a:avLst/>
                    </a:prstGeom>
                    <a:grpFill/>
                    <a:ln w="9525" cap="flat" cmpd="sng" algn="ctr">
                      <a:noFill/>
                      <a:prstDash val="solid"/>
                      <a:headEnd type="none" w="med" len="med"/>
                      <a:tailEnd type="none" w="med" len="med"/>
                    </a:ln>
                    <a:effectLst/>
                  </p:spPr>
                  <p:txBody>
                    <a:bodyPr lIns="182880" tIns="146304" rIns="182880" bIns="146304"/>
                    <a:lstStyle/>
                    <a:p>
                      <a:pPr algn="ctr" defTabSz="914102" eaLnBrk="1" hangingPunct="1">
                        <a:lnSpc>
                          <a:spcPct val="90000"/>
                        </a:lnSpc>
                        <a:defRPr/>
                      </a:pPr>
                      <a:endParaRPr lang="en-US" sz="1961" b="1" kern="0">
                        <a:solidFill>
                          <a:srgbClr val="FFFFFF"/>
                        </a:solidFill>
                        <a:latin typeface="Segoe UI Light"/>
                        <a:ea typeface="Segoe UI" pitchFamily="34" charset="0"/>
                        <a:cs typeface="Segoe UI" pitchFamily="34" charset="0"/>
                      </a:endParaRPr>
                    </a:p>
                  </p:txBody>
                </p:sp>
                <p:sp>
                  <p:nvSpPr>
                    <p:cNvPr id="502" name="Diamond 501"/>
                    <p:cNvSpPr/>
                    <p:nvPr/>
                  </p:nvSpPr>
                  <p:spPr bwMode="auto">
                    <a:xfrm rot="5400000">
                      <a:off x="498047" y="3879246"/>
                      <a:ext cx="153941" cy="245584"/>
                    </a:xfrm>
                    <a:prstGeom prst="diamond">
                      <a:avLst/>
                    </a:prstGeom>
                    <a:grpFill/>
                    <a:ln w="9525" cap="flat" cmpd="sng" algn="ctr">
                      <a:noFill/>
                      <a:prstDash val="solid"/>
                      <a:headEnd type="none" w="med" len="med"/>
                      <a:tailEnd type="none" w="med" len="med"/>
                    </a:ln>
                    <a:effectLst/>
                    <a:scene3d>
                      <a:camera prst="orthographicFront">
                        <a:rot lat="21599979" lon="2400000" rev="0"/>
                      </a:camera>
                      <a:lightRig rig="threePt" dir="t"/>
                    </a:scene3d>
                  </p:spPr>
                  <p:txBody>
                    <a:bodyPr lIns="182880" tIns="146304" rIns="182880" bIns="146304"/>
                    <a:lstStyle/>
                    <a:p>
                      <a:pPr algn="ctr" defTabSz="914102" eaLnBrk="1" hangingPunct="1">
                        <a:lnSpc>
                          <a:spcPct val="90000"/>
                        </a:lnSpc>
                        <a:defRPr/>
                      </a:pPr>
                      <a:endParaRPr lang="en-US" sz="1961" b="1" kern="0">
                        <a:solidFill>
                          <a:srgbClr val="FFFFFF"/>
                        </a:solidFill>
                        <a:latin typeface="Segoe UI Light"/>
                        <a:ea typeface="Segoe UI" pitchFamily="34" charset="0"/>
                        <a:cs typeface="Segoe UI" pitchFamily="34" charset="0"/>
                      </a:endParaRPr>
                    </a:p>
                  </p:txBody>
                </p:sp>
              </p:grpSp>
              <p:sp>
                <p:nvSpPr>
                  <p:cNvPr id="491" name="Rounded Rectangle 490"/>
                  <p:cNvSpPr/>
                  <p:nvPr/>
                </p:nvSpPr>
                <p:spPr bwMode="auto">
                  <a:xfrm>
                    <a:off x="1116824" y="5288934"/>
                    <a:ext cx="294653" cy="226942"/>
                  </a:xfrm>
                  <a:prstGeom prst="roundRect">
                    <a:avLst>
                      <a:gd name="adj" fmla="val 9184"/>
                    </a:avLst>
                  </a:prstGeom>
                  <a:noFill/>
                  <a:ln w="19050" cap="flat" cmpd="sng" algn="ctr">
                    <a:solidFill>
                      <a:srgbClr val="FFFFFF"/>
                    </a:solidFill>
                    <a:prstDash val="solid"/>
                    <a:headEnd type="none" w="med" len="med"/>
                    <a:tailEnd type="none" w="med" len="med"/>
                  </a:ln>
                  <a:effectLst/>
                </p:spPr>
                <p:txBody>
                  <a:bodyPr lIns="182880" tIns="146304" rIns="182880" bIns="146304"/>
                  <a:lstStyle/>
                  <a:p>
                    <a:pPr algn="ctr" defTabSz="914102" eaLnBrk="1" hangingPunct="1">
                      <a:lnSpc>
                        <a:spcPct val="90000"/>
                      </a:lnSpc>
                      <a:defRPr/>
                    </a:pPr>
                    <a:endParaRPr lang="en-US" sz="1961" b="1" kern="0">
                      <a:solidFill>
                        <a:srgbClr val="FFFFFF"/>
                      </a:solidFill>
                      <a:latin typeface="Segoe UI Light"/>
                      <a:ea typeface="Segoe UI" pitchFamily="34" charset="0"/>
                      <a:cs typeface="Segoe UI" pitchFamily="34" charset="0"/>
                    </a:endParaRPr>
                  </a:p>
                </p:txBody>
              </p:sp>
              <p:grpSp>
                <p:nvGrpSpPr>
                  <p:cNvPr id="492" name="Group 491"/>
                  <p:cNvGrpSpPr/>
                  <p:nvPr/>
                </p:nvGrpSpPr>
                <p:grpSpPr>
                  <a:xfrm>
                    <a:off x="1288799" y="5308986"/>
                    <a:ext cx="97033" cy="104040"/>
                    <a:chOff x="429561" y="3925070"/>
                    <a:chExt cx="291847" cy="312921"/>
                  </a:xfrm>
                  <a:solidFill>
                    <a:srgbClr val="FFFFFF"/>
                  </a:solidFill>
                </p:grpSpPr>
                <p:sp>
                  <p:nvSpPr>
                    <p:cNvPr id="497" name="Diamond 496"/>
                    <p:cNvSpPr/>
                    <p:nvPr/>
                  </p:nvSpPr>
                  <p:spPr bwMode="auto">
                    <a:xfrm rot="19690132">
                      <a:off x="429561" y="3991205"/>
                      <a:ext cx="148050" cy="245585"/>
                    </a:xfrm>
                    <a:prstGeom prst="diamond">
                      <a:avLst/>
                    </a:prstGeom>
                    <a:grpFill/>
                    <a:ln w="9525" cap="flat" cmpd="sng" algn="ctr">
                      <a:noFill/>
                      <a:prstDash val="solid"/>
                      <a:headEnd type="none" w="med" len="med"/>
                      <a:tailEnd type="none" w="med" len="med"/>
                    </a:ln>
                    <a:effectLst/>
                    <a:scene3d>
                      <a:camera prst="orthographicFront">
                        <a:rot lat="899860" lon="21583921" rev="21540000"/>
                      </a:camera>
                      <a:lightRig rig="threePt" dir="t"/>
                    </a:scene3d>
                  </p:spPr>
                  <p:txBody>
                    <a:bodyPr lIns="182880" tIns="146304" rIns="182880" bIns="146304"/>
                    <a:lstStyle/>
                    <a:p>
                      <a:pPr algn="ctr" defTabSz="914102" eaLnBrk="1" hangingPunct="1">
                        <a:lnSpc>
                          <a:spcPct val="90000"/>
                        </a:lnSpc>
                        <a:defRPr/>
                      </a:pPr>
                      <a:endParaRPr lang="en-US" sz="1961" b="1" kern="0">
                        <a:solidFill>
                          <a:srgbClr val="FFFFFF"/>
                        </a:solidFill>
                        <a:latin typeface="Segoe UI Light"/>
                        <a:ea typeface="Segoe UI" pitchFamily="34" charset="0"/>
                        <a:cs typeface="Segoe UI" pitchFamily="34" charset="0"/>
                      </a:endParaRPr>
                    </a:p>
                  </p:txBody>
                </p:sp>
                <p:sp>
                  <p:nvSpPr>
                    <p:cNvPr id="498" name="Diamond 497"/>
                    <p:cNvSpPr/>
                    <p:nvPr/>
                  </p:nvSpPr>
                  <p:spPr bwMode="auto">
                    <a:xfrm rot="1935408">
                      <a:off x="567466" y="3991341"/>
                      <a:ext cx="153942" cy="246650"/>
                    </a:xfrm>
                    <a:prstGeom prst="diamond">
                      <a:avLst/>
                    </a:prstGeom>
                    <a:grpFill/>
                    <a:ln w="9525" cap="flat" cmpd="sng" algn="ctr">
                      <a:noFill/>
                      <a:prstDash val="solid"/>
                      <a:headEnd type="none" w="med" len="med"/>
                      <a:tailEnd type="none" w="med" len="med"/>
                    </a:ln>
                    <a:effectLst/>
                  </p:spPr>
                  <p:txBody>
                    <a:bodyPr lIns="182880" tIns="146304" rIns="182880" bIns="146304"/>
                    <a:lstStyle/>
                    <a:p>
                      <a:pPr algn="ctr" defTabSz="914102" eaLnBrk="1" hangingPunct="1">
                        <a:lnSpc>
                          <a:spcPct val="90000"/>
                        </a:lnSpc>
                        <a:defRPr/>
                      </a:pPr>
                      <a:endParaRPr lang="en-US" sz="1961" b="1" kern="0">
                        <a:solidFill>
                          <a:srgbClr val="FFFFFF"/>
                        </a:solidFill>
                        <a:latin typeface="Segoe UI Light"/>
                        <a:ea typeface="Segoe UI" pitchFamily="34" charset="0"/>
                        <a:cs typeface="Segoe UI" pitchFamily="34" charset="0"/>
                      </a:endParaRPr>
                    </a:p>
                  </p:txBody>
                </p:sp>
                <p:sp>
                  <p:nvSpPr>
                    <p:cNvPr id="499" name="Diamond 498"/>
                    <p:cNvSpPr/>
                    <p:nvPr/>
                  </p:nvSpPr>
                  <p:spPr bwMode="auto">
                    <a:xfrm rot="5400000">
                      <a:off x="498041" y="3879250"/>
                      <a:ext cx="153941" cy="245582"/>
                    </a:xfrm>
                    <a:prstGeom prst="diamond">
                      <a:avLst/>
                    </a:prstGeom>
                    <a:grpFill/>
                    <a:ln w="9525" cap="flat" cmpd="sng" algn="ctr">
                      <a:noFill/>
                      <a:prstDash val="solid"/>
                      <a:headEnd type="none" w="med" len="med"/>
                      <a:tailEnd type="none" w="med" len="med"/>
                    </a:ln>
                    <a:effectLst/>
                    <a:scene3d>
                      <a:camera prst="orthographicFront">
                        <a:rot lat="21599979" lon="2400000" rev="0"/>
                      </a:camera>
                      <a:lightRig rig="threePt" dir="t"/>
                    </a:scene3d>
                  </p:spPr>
                  <p:txBody>
                    <a:bodyPr lIns="182880" tIns="146304" rIns="182880" bIns="146304"/>
                    <a:lstStyle/>
                    <a:p>
                      <a:pPr algn="ctr" defTabSz="914102" eaLnBrk="1" hangingPunct="1">
                        <a:lnSpc>
                          <a:spcPct val="90000"/>
                        </a:lnSpc>
                        <a:defRPr/>
                      </a:pPr>
                      <a:endParaRPr lang="en-US" sz="1961" b="1" kern="0">
                        <a:solidFill>
                          <a:srgbClr val="FFFFFF"/>
                        </a:solidFill>
                        <a:latin typeface="Segoe UI Light"/>
                        <a:ea typeface="Segoe UI" pitchFamily="34" charset="0"/>
                        <a:cs typeface="Segoe UI" pitchFamily="34" charset="0"/>
                      </a:endParaRPr>
                    </a:p>
                  </p:txBody>
                </p:sp>
              </p:grpSp>
              <p:grpSp>
                <p:nvGrpSpPr>
                  <p:cNvPr id="493" name="Group 492"/>
                  <p:cNvGrpSpPr/>
                  <p:nvPr/>
                </p:nvGrpSpPr>
                <p:grpSpPr>
                  <a:xfrm>
                    <a:off x="1220330" y="5390443"/>
                    <a:ext cx="97032" cy="104039"/>
                    <a:chOff x="429564" y="3925074"/>
                    <a:chExt cx="291843" cy="312917"/>
                  </a:xfrm>
                  <a:solidFill>
                    <a:srgbClr val="FFFFFF"/>
                  </a:solidFill>
                </p:grpSpPr>
                <p:sp>
                  <p:nvSpPr>
                    <p:cNvPr id="494" name="Diamond 493"/>
                    <p:cNvSpPr/>
                    <p:nvPr/>
                  </p:nvSpPr>
                  <p:spPr bwMode="auto">
                    <a:xfrm rot="19690132">
                      <a:off x="429564" y="3991204"/>
                      <a:ext cx="148050" cy="245585"/>
                    </a:xfrm>
                    <a:prstGeom prst="diamond">
                      <a:avLst/>
                    </a:prstGeom>
                    <a:grpFill/>
                    <a:ln w="9525" cap="flat" cmpd="sng" algn="ctr">
                      <a:noFill/>
                      <a:prstDash val="solid"/>
                      <a:headEnd type="none" w="med" len="med"/>
                      <a:tailEnd type="none" w="med" len="med"/>
                    </a:ln>
                    <a:effectLst/>
                    <a:scene3d>
                      <a:camera prst="orthographicFront">
                        <a:rot lat="899860" lon="21583921" rev="21540000"/>
                      </a:camera>
                      <a:lightRig rig="threePt" dir="t"/>
                    </a:scene3d>
                  </p:spPr>
                  <p:txBody>
                    <a:bodyPr lIns="182880" tIns="146304" rIns="182880" bIns="146304"/>
                    <a:lstStyle/>
                    <a:p>
                      <a:pPr algn="ctr" defTabSz="914102" eaLnBrk="1" hangingPunct="1">
                        <a:lnSpc>
                          <a:spcPct val="90000"/>
                        </a:lnSpc>
                        <a:defRPr/>
                      </a:pPr>
                      <a:endParaRPr lang="en-US" sz="1961" b="1" kern="0">
                        <a:solidFill>
                          <a:srgbClr val="FFFFFF"/>
                        </a:solidFill>
                        <a:latin typeface="Segoe UI Light"/>
                        <a:ea typeface="Segoe UI" pitchFamily="34" charset="0"/>
                        <a:cs typeface="Segoe UI" pitchFamily="34" charset="0"/>
                      </a:endParaRPr>
                    </a:p>
                  </p:txBody>
                </p:sp>
                <p:sp>
                  <p:nvSpPr>
                    <p:cNvPr id="495" name="Diamond 494"/>
                    <p:cNvSpPr/>
                    <p:nvPr/>
                  </p:nvSpPr>
                  <p:spPr bwMode="auto">
                    <a:xfrm rot="1935408">
                      <a:off x="567465" y="3991345"/>
                      <a:ext cx="153942" cy="246646"/>
                    </a:xfrm>
                    <a:prstGeom prst="diamond">
                      <a:avLst/>
                    </a:prstGeom>
                    <a:grpFill/>
                    <a:ln w="9525" cap="flat" cmpd="sng" algn="ctr">
                      <a:noFill/>
                      <a:prstDash val="solid"/>
                      <a:headEnd type="none" w="med" len="med"/>
                      <a:tailEnd type="none" w="med" len="med"/>
                    </a:ln>
                    <a:effectLst/>
                  </p:spPr>
                  <p:txBody>
                    <a:bodyPr lIns="182880" tIns="146304" rIns="182880" bIns="146304"/>
                    <a:lstStyle/>
                    <a:p>
                      <a:pPr algn="ctr" defTabSz="914102" eaLnBrk="1" hangingPunct="1">
                        <a:lnSpc>
                          <a:spcPct val="90000"/>
                        </a:lnSpc>
                        <a:defRPr/>
                      </a:pPr>
                      <a:endParaRPr lang="en-US" sz="1961" b="1" kern="0">
                        <a:solidFill>
                          <a:srgbClr val="FFFFFF"/>
                        </a:solidFill>
                        <a:latin typeface="Segoe UI Light"/>
                        <a:ea typeface="Segoe UI" pitchFamily="34" charset="0"/>
                        <a:cs typeface="Segoe UI" pitchFamily="34" charset="0"/>
                      </a:endParaRPr>
                    </a:p>
                  </p:txBody>
                </p:sp>
                <p:sp>
                  <p:nvSpPr>
                    <p:cNvPr id="496" name="Diamond 495"/>
                    <p:cNvSpPr/>
                    <p:nvPr/>
                  </p:nvSpPr>
                  <p:spPr bwMode="auto">
                    <a:xfrm rot="5400000">
                      <a:off x="502612" y="3879253"/>
                      <a:ext cx="153940" cy="245581"/>
                    </a:xfrm>
                    <a:prstGeom prst="diamond">
                      <a:avLst/>
                    </a:prstGeom>
                    <a:grpFill/>
                    <a:ln w="9525" cap="flat" cmpd="sng" algn="ctr">
                      <a:noFill/>
                      <a:prstDash val="solid"/>
                      <a:headEnd type="none" w="med" len="med"/>
                      <a:tailEnd type="none" w="med" len="med"/>
                    </a:ln>
                    <a:effectLst/>
                    <a:scene3d>
                      <a:camera prst="orthographicFront">
                        <a:rot lat="21599979" lon="2400000" rev="0"/>
                      </a:camera>
                      <a:lightRig rig="threePt" dir="t"/>
                    </a:scene3d>
                  </p:spPr>
                  <p:txBody>
                    <a:bodyPr lIns="182880" tIns="146304" rIns="182880" bIns="146304"/>
                    <a:lstStyle/>
                    <a:p>
                      <a:pPr algn="ctr" defTabSz="914102" eaLnBrk="1" hangingPunct="1">
                        <a:lnSpc>
                          <a:spcPct val="90000"/>
                        </a:lnSpc>
                        <a:defRPr/>
                      </a:pPr>
                      <a:endParaRPr lang="en-US" sz="1961" b="1" kern="0">
                        <a:solidFill>
                          <a:srgbClr val="FFFFFF"/>
                        </a:solidFill>
                        <a:latin typeface="Segoe UI Light"/>
                        <a:ea typeface="Segoe UI" pitchFamily="34" charset="0"/>
                        <a:cs typeface="Segoe UI" pitchFamily="34" charset="0"/>
                      </a:endParaRPr>
                    </a:p>
                  </p:txBody>
                </p:sp>
              </p:grpSp>
            </p:grpSp>
          </p:grpSp>
        </p:grpSp>
        <p:grpSp>
          <p:nvGrpSpPr>
            <p:cNvPr id="461" name="Group 460"/>
            <p:cNvGrpSpPr/>
            <p:nvPr/>
          </p:nvGrpSpPr>
          <p:grpSpPr>
            <a:xfrm>
              <a:off x="5900614" y="4783867"/>
              <a:ext cx="6292850" cy="790575"/>
              <a:chOff x="6022975" y="4930775"/>
              <a:chExt cx="6292850" cy="790575"/>
            </a:xfrm>
          </p:grpSpPr>
          <p:sp>
            <p:nvSpPr>
              <p:cNvPr id="462" name="Rectangle 461"/>
              <p:cNvSpPr/>
              <p:nvPr/>
            </p:nvSpPr>
            <p:spPr bwMode="auto">
              <a:xfrm>
                <a:off x="6022975" y="4930775"/>
                <a:ext cx="6292850" cy="790575"/>
              </a:xfrm>
              <a:prstGeom prst="rect">
                <a:avLst/>
              </a:prstGeom>
              <a:solidFill>
                <a:srgbClr val="0072C6"/>
              </a:solidFill>
              <a:ln w="6350" cap="flat" cmpd="sng" algn="ctr">
                <a:noFill/>
                <a:prstDash val="solid"/>
                <a:miter lim="800000"/>
                <a:headEnd type="none" w="med" len="med"/>
                <a:tailEnd type="none" w="med" len="med"/>
              </a:ln>
              <a:effectLst/>
            </p:spPr>
            <p:txBody>
              <a:bodyPr bIns="143428"/>
              <a:lstStyle/>
              <a:p>
                <a:pPr algn="ctr" defTabSz="895923" eaLnBrk="1" hangingPunct="1">
                  <a:lnSpc>
                    <a:spcPct val="90000"/>
                  </a:lnSpc>
                  <a:spcBef>
                    <a:spcPts val="0"/>
                  </a:spcBef>
                  <a:spcAft>
                    <a:spcPts val="0"/>
                  </a:spcAft>
                  <a:defRPr/>
                </a:pPr>
                <a:r>
                  <a:rPr lang="en-US" sz="1176" kern="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Networking</a:t>
                </a:r>
              </a:p>
            </p:txBody>
          </p:sp>
          <p:grpSp>
            <p:nvGrpSpPr>
              <p:cNvPr id="463" name="Group 462"/>
              <p:cNvGrpSpPr/>
              <p:nvPr/>
            </p:nvGrpSpPr>
            <p:grpSpPr>
              <a:xfrm>
                <a:off x="6120092" y="5210907"/>
                <a:ext cx="947766" cy="346518"/>
                <a:chOff x="6120092" y="5210907"/>
                <a:chExt cx="947766" cy="346518"/>
              </a:xfrm>
            </p:grpSpPr>
            <p:sp>
              <p:nvSpPr>
                <p:cNvPr id="482" name="Rectangle 481"/>
                <p:cNvSpPr/>
                <p:nvPr/>
              </p:nvSpPr>
              <p:spPr bwMode="auto">
                <a:xfrm>
                  <a:off x="6388100" y="5210907"/>
                  <a:ext cx="679758" cy="346518"/>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895923" eaLnBrk="1" hangingPunct="1">
                    <a:lnSpc>
                      <a:spcPct val="90000"/>
                    </a:lnSpc>
                    <a:spcBef>
                      <a:spcPts val="0"/>
                    </a:spcBef>
                    <a:spcAft>
                      <a:spcPts val="0"/>
                    </a:spcAft>
                    <a:defRPr/>
                  </a:pPr>
                  <a:r>
                    <a:rPr lang="en-US" sz="980" kern="0">
                      <a:gradFill>
                        <a:gsLst>
                          <a:gs pos="0">
                            <a:srgbClr val="FFFFFF"/>
                          </a:gs>
                          <a:gs pos="100000">
                            <a:srgbClr val="FFFFFF"/>
                          </a:gs>
                        </a:gsLst>
                        <a:lin ang="5400000" scaled="0"/>
                      </a:gradFill>
                      <a:latin typeface="Segoe UI"/>
                      <a:ea typeface="Segoe UI" pitchFamily="34" charset="0"/>
                      <a:cs typeface="Segoe UI" pitchFamily="34" charset="0"/>
                    </a:rPr>
                    <a:t>Virtual Network</a:t>
                  </a:r>
                </a:p>
              </p:txBody>
            </p:sp>
            <p:pic>
              <p:nvPicPr>
                <p:cNvPr id="483" name="Picture 226"/>
                <p:cNvPicPr>
                  <a:picLocks noChangeAspect="1"/>
                </p:cNvPicPr>
                <p:nvPr/>
              </p:nvPicPr>
              <p:blipFill>
                <a:blip r:embed="rId4" cstate="print">
                  <a:biLevel thresh="25000"/>
                  <a:extLst>
                    <a:ext uri="{28A0092B-C50C-407E-A947-70E740481C1C}">
                      <a14:useLocalDpi xmlns:a14="http://schemas.microsoft.com/office/drawing/2010/main" val="0"/>
                    </a:ext>
                  </a:extLst>
                </a:blip>
                <a:srcRect/>
                <a:stretch>
                  <a:fillRect/>
                </a:stretch>
              </p:blipFill>
              <p:spPr bwMode="auto">
                <a:xfrm>
                  <a:off x="6120092" y="5242269"/>
                  <a:ext cx="268287" cy="268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4" name="Group 463"/>
              <p:cNvGrpSpPr/>
              <p:nvPr/>
            </p:nvGrpSpPr>
            <p:grpSpPr>
              <a:xfrm>
                <a:off x="8599909" y="5210661"/>
                <a:ext cx="854686" cy="346764"/>
                <a:chOff x="8608651" y="5210661"/>
                <a:chExt cx="854686" cy="346764"/>
              </a:xfrm>
            </p:grpSpPr>
            <p:sp>
              <p:nvSpPr>
                <p:cNvPr id="480" name="Rectangle 479"/>
                <p:cNvSpPr/>
                <p:nvPr/>
              </p:nvSpPr>
              <p:spPr bwMode="auto">
                <a:xfrm>
                  <a:off x="8913208" y="5210661"/>
                  <a:ext cx="550129"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895923" eaLnBrk="1" hangingPunct="1">
                    <a:lnSpc>
                      <a:spcPct val="90000"/>
                    </a:lnSpc>
                    <a:spcBef>
                      <a:spcPts val="0"/>
                    </a:spcBef>
                    <a:spcAft>
                      <a:spcPts val="0"/>
                    </a:spcAft>
                    <a:defRPr/>
                  </a:pPr>
                  <a:r>
                    <a:rPr lang="en-US" sz="980" kern="0">
                      <a:gradFill>
                        <a:gsLst>
                          <a:gs pos="0">
                            <a:srgbClr val="FFFFFF"/>
                          </a:gs>
                          <a:gs pos="100000">
                            <a:srgbClr val="FFFFFF"/>
                          </a:gs>
                        </a:gsLst>
                        <a:lin ang="5400000" scaled="0"/>
                      </a:gradFill>
                      <a:latin typeface="Segoe UI"/>
                      <a:ea typeface="Segoe UI" pitchFamily="34" charset="0"/>
                      <a:cs typeface="Segoe UI" pitchFamily="34" charset="0"/>
                    </a:rPr>
                    <a:t>Express</a:t>
                  </a:r>
                </a:p>
                <a:p>
                  <a:pPr defTabSz="895923" eaLnBrk="1" hangingPunct="1">
                    <a:lnSpc>
                      <a:spcPct val="90000"/>
                    </a:lnSpc>
                    <a:spcBef>
                      <a:spcPts val="0"/>
                    </a:spcBef>
                    <a:spcAft>
                      <a:spcPts val="0"/>
                    </a:spcAft>
                    <a:defRPr/>
                  </a:pPr>
                  <a:r>
                    <a:rPr lang="en-US" sz="980" kern="0">
                      <a:gradFill>
                        <a:gsLst>
                          <a:gs pos="0">
                            <a:srgbClr val="FFFFFF"/>
                          </a:gs>
                          <a:gs pos="100000">
                            <a:srgbClr val="FFFFFF"/>
                          </a:gs>
                        </a:gsLst>
                        <a:lin ang="5400000" scaled="0"/>
                      </a:gradFill>
                      <a:latin typeface="Segoe UI"/>
                      <a:ea typeface="Segoe UI" pitchFamily="34" charset="0"/>
                      <a:cs typeface="Segoe UI" pitchFamily="34" charset="0"/>
                    </a:rPr>
                    <a:t>Route</a:t>
                  </a:r>
                </a:p>
              </p:txBody>
            </p:sp>
            <p:pic>
              <p:nvPicPr>
                <p:cNvPr id="481" name="Picture 227"/>
                <p:cNvPicPr>
                  <a:picLocks noChangeAspect="1"/>
                </p:cNvPicPr>
                <p:nvPr/>
              </p:nvPicPr>
              <p:blipFill>
                <a:blip r:embed="rId5" cstate="print">
                  <a:biLevel thresh="25000"/>
                  <a:extLst>
                    <a:ext uri="{28A0092B-C50C-407E-A947-70E740481C1C}">
                      <a14:useLocalDpi xmlns:a14="http://schemas.microsoft.com/office/drawing/2010/main" val="0"/>
                    </a:ext>
                  </a:extLst>
                </a:blip>
                <a:srcRect/>
                <a:stretch>
                  <a:fillRect/>
                </a:stretch>
              </p:blipFill>
              <p:spPr bwMode="auto">
                <a:xfrm>
                  <a:off x="8608651" y="5234771"/>
                  <a:ext cx="285077" cy="283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5" name="Group 464"/>
              <p:cNvGrpSpPr/>
              <p:nvPr/>
            </p:nvGrpSpPr>
            <p:grpSpPr>
              <a:xfrm>
                <a:off x="9499896" y="5210661"/>
                <a:ext cx="856833" cy="346764"/>
                <a:chOff x="9542661" y="5210661"/>
                <a:chExt cx="856833" cy="346764"/>
              </a:xfrm>
            </p:grpSpPr>
            <p:sp>
              <p:nvSpPr>
                <p:cNvPr id="478" name="Rectangle 477"/>
                <p:cNvSpPr/>
                <p:nvPr/>
              </p:nvSpPr>
              <p:spPr bwMode="auto">
                <a:xfrm>
                  <a:off x="9773921" y="5210661"/>
                  <a:ext cx="625573"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895923" eaLnBrk="1" hangingPunct="1">
                    <a:lnSpc>
                      <a:spcPct val="90000"/>
                    </a:lnSpc>
                    <a:spcBef>
                      <a:spcPts val="0"/>
                    </a:spcBef>
                    <a:spcAft>
                      <a:spcPts val="0"/>
                    </a:spcAft>
                    <a:defRPr/>
                  </a:pPr>
                  <a:r>
                    <a:rPr lang="en-US" sz="980" kern="0">
                      <a:gradFill>
                        <a:gsLst>
                          <a:gs pos="0">
                            <a:srgbClr val="FFFFFF"/>
                          </a:gs>
                          <a:gs pos="100000">
                            <a:srgbClr val="FFFFFF"/>
                          </a:gs>
                        </a:gsLst>
                        <a:lin ang="5400000" scaled="0"/>
                      </a:gradFill>
                      <a:latin typeface="Segoe UI"/>
                      <a:ea typeface="Segoe UI" pitchFamily="34" charset="0"/>
                      <a:cs typeface="Segoe UI" pitchFamily="34" charset="0"/>
                    </a:rPr>
                    <a:t>Traffic Manager</a:t>
                  </a:r>
                </a:p>
              </p:txBody>
            </p:sp>
            <p:pic>
              <p:nvPicPr>
                <p:cNvPr id="479" name="Picture 88"/>
                <p:cNvPicPr>
                  <a:picLocks noChangeAspect="1"/>
                </p:cNvPicPr>
                <p:nvPr/>
              </p:nvPicPr>
              <p:blipFill>
                <a:blip r:embed="rId6" cstate="print">
                  <a:biLevel thresh="25000"/>
                  <a:extLst>
                    <a:ext uri="{28A0092B-C50C-407E-A947-70E740481C1C}">
                      <a14:useLocalDpi xmlns:a14="http://schemas.microsoft.com/office/drawing/2010/main" val="0"/>
                    </a:ext>
                  </a:extLst>
                </a:blip>
                <a:srcRect/>
                <a:stretch>
                  <a:fillRect/>
                </a:stretch>
              </p:blipFill>
              <p:spPr bwMode="auto">
                <a:xfrm>
                  <a:off x="9542661" y="5271638"/>
                  <a:ext cx="211137"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6" name="Group 465"/>
              <p:cNvGrpSpPr/>
              <p:nvPr/>
            </p:nvGrpSpPr>
            <p:grpSpPr>
              <a:xfrm>
                <a:off x="11270141" y="5210661"/>
                <a:ext cx="985359" cy="346764"/>
                <a:chOff x="11270141" y="5210661"/>
                <a:chExt cx="985359" cy="346764"/>
              </a:xfrm>
            </p:grpSpPr>
            <p:sp>
              <p:nvSpPr>
                <p:cNvPr id="476" name="Rectangle 475"/>
                <p:cNvSpPr/>
                <p:nvPr/>
              </p:nvSpPr>
              <p:spPr bwMode="auto">
                <a:xfrm>
                  <a:off x="11524599" y="5210661"/>
                  <a:ext cx="730901"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895923" eaLnBrk="1" hangingPunct="1">
                    <a:lnSpc>
                      <a:spcPct val="90000"/>
                    </a:lnSpc>
                    <a:spcBef>
                      <a:spcPts val="0"/>
                    </a:spcBef>
                    <a:spcAft>
                      <a:spcPts val="0"/>
                    </a:spcAft>
                    <a:defRPr/>
                  </a:pPr>
                  <a:r>
                    <a:rPr lang="en-US" sz="980" kern="0">
                      <a:gradFill>
                        <a:gsLst>
                          <a:gs pos="0">
                            <a:srgbClr val="FFFFFF"/>
                          </a:gs>
                          <a:gs pos="100000">
                            <a:srgbClr val="FFFFFF"/>
                          </a:gs>
                        </a:gsLst>
                        <a:lin ang="5400000" scaled="0"/>
                      </a:gradFill>
                      <a:latin typeface="Segoe UI"/>
                      <a:ea typeface="Segoe UI" pitchFamily="34" charset="0"/>
                      <a:cs typeface="Segoe UI" pitchFamily="34" charset="0"/>
                    </a:rPr>
                    <a:t>Application Gateway</a:t>
                  </a:r>
                </a:p>
              </p:txBody>
            </p:sp>
            <p:sp>
              <p:nvSpPr>
                <p:cNvPr id="477" name="Freeform 476"/>
                <p:cNvSpPr/>
                <p:nvPr/>
              </p:nvSpPr>
              <p:spPr bwMode="auto">
                <a:xfrm rot="2700000">
                  <a:off x="11270140" y="5281957"/>
                  <a:ext cx="188913" cy="188912"/>
                </a:xfrm>
                <a:custGeom>
                  <a:avLst/>
                  <a:gdLst>
                    <a:gd name="connsiteX0" fmla="*/ 314803 w 613867"/>
                    <a:gd name="connsiteY0" fmla="*/ 374281 h 613867"/>
                    <a:gd name="connsiteX1" fmla="*/ 390557 w 613867"/>
                    <a:gd name="connsiteY1" fmla="*/ 450035 h 613867"/>
                    <a:gd name="connsiteX2" fmla="*/ 330696 w 613867"/>
                    <a:gd name="connsiteY2" fmla="*/ 509896 h 613867"/>
                    <a:gd name="connsiteX3" fmla="*/ 507842 w 613867"/>
                    <a:gd name="connsiteY3" fmla="*/ 504902 h 613867"/>
                    <a:gd name="connsiteX4" fmla="*/ 512837 w 613867"/>
                    <a:gd name="connsiteY4" fmla="*/ 327756 h 613867"/>
                    <a:gd name="connsiteX5" fmla="*/ 452975 w 613867"/>
                    <a:gd name="connsiteY5" fmla="*/ 387617 h 613867"/>
                    <a:gd name="connsiteX6" fmla="*/ 377221 w 613867"/>
                    <a:gd name="connsiteY6" fmla="*/ 311863 h 613867"/>
                    <a:gd name="connsiteX7" fmla="*/ 367619 w 613867"/>
                    <a:gd name="connsiteY7" fmla="*/ 63753 h 613867"/>
                    <a:gd name="connsiteX8" fmla="*/ 372612 w 613867"/>
                    <a:gd name="connsiteY8" fmla="*/ 240900 h 613867"/>
                    <a:gd name="connsiteX9" fmla="*/ 549761 w 613867"/>
                    <a:gd name="connsiteY9" fmla="*/ 245895 h 613867"/>
                    <a:gd name="connsiteX10" fmla="*/ 489898 w 613867"/>
                    <a:gd name="connsiteY10" fmla="*/ 186033 h 613867"/>
                    <a:gd name="connsiteX11" fmla="*/ 565652 w 613867"/>
                    <a:gd name="connsiteY11" fmla="*/ 110279 h 613867"/>
                    <a:gd name="connsiteX12" fmla="*/ 503234 w 613867"/>
                    <a:gd name="connsiteY12" fmla="*/ 47861 h 613867"/>
                    <a:gd name="connsiteX13" fmla="*/ 427480 w 613867"/>
                    <a:gd name="connsiteY13" fmla="*/ 123615 h 613867"/>
                    <a:gd name="connsiteX14" fmla="*/ 60550 w 613867"/>
                    <a:gd name="connsiteY14" fmla="*/ 370823 h 613867"/>
                    <a:gd name="connsiteX15" fmla="*/ 120411 w 613867"/>
                    <a:gd name="connsiteY15" fmla="*/ 430684 h 613867"/>
                    <a:gd name="connsiteX16" fmla="*/ 44657 w 613867"/>
                    <a:gd name="connsiteY16" fmla="*/ 506438 h 613867"/>
                    <a:gd name="connsiteX17" fmla="*/ 107075 w 613867"/>
                    <a:gd name="connsiteY17" fmla="*/ 568856 h 613867"/>
                    <a:gd name="connsiteX18" fmla="*/ 182829 w 613867"/>
                    <a:gd name="connsiteY18" fmla="*/ 493102 h 613867"/>
                    <a:gd name="connsiteX19" fmla="*/ 242691 w 613867"/>
                    <a:gd name="connsiteY19" fmla="*/ 552964 h 613867"/>
                    <a:gd name="connsiteX20" fmla="*/ 237696 w 613867"/>
                    <a:gd name="connsiteY20" fmla="*/ 375818 h 613867"/>
                    <a:gd name="connsiteX21" fmla="*/ 104519 w 613867"/>
                    <a:gd name="connsiteY21" fmla="*/ 101580 h 613867"/>
                    <a:gd name="connsiteX22" fmla="*/ 99524 w 613867"/>
                    <a:gd name="connsiteY22" fmla="*/ 278727 h 613867"/>
                    <a:gd name="connsiteX23" fmla="*/ 159386 w 613867"/>
                    <a:gd name="connsiteY23" fmla="*/ 218865 h 613867"/>
                    <a:gd name="connsiteX24" fmla="*/ 235140 w 613867"/>
                    <a:gd name="connsiteY24" fmla="*/ 294619 h 613867"/>
                    <a:gd name="connsiteX25" fmla="*/ 297558 w 613867"/>
                    <a:gd name="connsiteY25" fmla="*/ 232201 h 613867"/>
                    <a:gd name="connsiteX26" fmla="*/ 221804 w 613867"/>
                    <a:gd name="connsiteY26" fmla="*/ 156447 h 613867"/>
                    <a:gd name="connsiteX27" fmla="*/ 281665 w 613867"/>
                    <a:gd name="connsiteY27" fmla="*/ 96586 h 613867"/>
                    <a:gd name="connsiteX28" fmla="*/ 29967 w 613867"/>
                    <a:gd name="connsiteY28" fmla="*/ 29967 h 613867"/>
                    <a:gd name="connsiteX29" fmla="*/ 102313 w 613867"/>
                    <a:gd name="connsiteY29" fmla="*/ 0 h 613867"/>
                    <a:gd name="connsiteX30" fmla="*/ 511554 w 613867"/>
                    <a:gd name="connsiteY30" fmla="*/ 0 h 613867"/>
                    <a:gd name="connsiteX31" fmla="*/ 613867 w 613867"/>
                    <a:gd name="connsiteY31" fmla="*/ 102313 h 613867"/>
                    <a:gd name="connsiteX32" fmla="*/ 613867 w 613867"/>
                    <a:gd name="connsiteY32" fmla="*/ 511554 h 613867"/>
                    <a:gd name="connsiteX33" fmla="*/ 511554 w 613867"/>
                    <a:gd name="connsiteY33" fmla="*/ 613867 h 613867"/>
                    <a:gd name="connsiteX34" fmla="*/ 102313 w 613867"/>
                    <a:gd name="connsiteY34" fmla="*/ 613867 h 613867"/>
                    <a:gd name="connsiteX35" fmla="*/ 0 w 613867"/>
                    <a:gd name="connsiteY35" fmla="*/ 511554 h 613867"/>
                    <a:gd name="connsiteX36" fmla="*/ 0 w 613867"/>
                    <a:gd name="connsiteY36" fmla="*/ 102313 h 613867"/>
                    <a:gd name="connsiteX37" fmla="*/ 29967 w 613867"/>
                    <a:gd name="connsiteY37" fmla="*/ 29967 h 613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13867" h="613867">
                      <a:moveTo>
                        <a:pt x="314803" y="374281"/>
                      </a:moveTo>
                      <a:lnTo>
                        <a:pt x="390557" y="450035"/>
                      </a:lnTo>
                      <a:lnTo>
                        <a:pt x="330696" y="509896"/>
                      </a:lnTo>
                      <a:lnTo>
                        <a:pt x="507842" y="504902"/>
                      </a:lnTo>
                      <a:lnTo>
                        <a:pt x="512837" y="327756"/>
                      </a:lnTo>
                      <a:lnTo>
                        <a:pt x="452975" y="387617"/>
                      </a:lnTo>
                      <a:lnTo>
                        <a:pt x="377221" y="311863"/>
                      </a:lnTo>
                      <a:close/>
                      <a:moveTo>
                        <a:pt x="367619" y="63753"/>
                      </a:moveTo>
                      <a:lnTo>
                        <a:pt x="372612" y="240900"/>
                      </a:lnTo>
                      <a:lnTo>
                        <a:pt x="549761" y="245895"/>
                      </a:lnTo>
                      <a:lnTo>
                        <a:pt x="489898" y="186033"/>
                      </a:lnTo>
                      <a:lnTo>
                        <a:pt x="565652" y="110279"/>
                      </a:lnTo>
                      <a:lnTo>
                        <a:pt x="503234" y="47861"/>
                      </a:lnTo>
                      <a:lnTo>
                        <a:pt x="427480" y="123615"/>
                      </a:lnTo>
                      <a:close/>
                      <a:moveTo>
                        <a:pt x="60550" y="370823"/>
                      </a:moveTo>
                      <a:lnTo>
                        <a:pt x="120411" y="430684"/>
                      </a:lnTo>
                      <a:lnTo>
                        <a:pt x="44657" y="506438"/>
                      </a:lnTo>
                      <a:lnTo>
                        <a:pt x="107075" y="568856"/>
                      </a:lnTo>
                      <a:lnTo>
                        <a:pt x="182829" y="493102"/>
                      </a:lnTo>
                      <a:lnTo>
                        <a:pt x="242691" y="552964"/>
                      </a:lnTo>
                      <a:lnTo>
                        <a:pt x="237696" y="375818"/>
                      </a:lnTo>
                      <a:close/>
                      <a:moveTo>
                        <a:pt x="104519" y="101580"/>
                      </a:moveTo>
                      <a:lnTo>
                        <a:pt x="99524" y="278727"/>
                      </a:lnTo>
                      <a:lnTo>
                        <a:pt x="159386" y="218865"/>
                      </a:lnTo>
                      <a:lnTo>
                        <a:pt x="235140" y="294619"/>
                      </a:lnTo>
                      <a:lnTo>
                        <a:pt x="297558" y="232201"/>
                      </a:lnTo>
                      <a:lnTo>
                        <a:pt x="221804" y="156447"/>
                      </a:lnTo>
                      <a:lnTo>
                        <a:pt x="281665" y="96586"/>
                      </a:lnTo>
                      <a:close/>
                      <a:moveTo>
                        <a:pt x="29967" y="29967"/>
                      </a:moveTo>
                      <a:cubicBezTo>
                        <a:pt x="48482" y="11452"/>
                        <a:pt x="74060" y="0"/>
                        <a:pt x="102313" y="0"/>
                      </a:cubicBezTo>
                      <a:lnTo>
                        <a:pt x="511554" y="0"/>
                      </a:lnTo>
                      <a:cubicBezTo>
                        <a:pt x="568060" y="0"/>
                        <a:pt x="613867" y="45807"/>
                        <a:pt x="613867" y="102313"/>
                      </a:cubicBezTo>
                      <a:lnTo>
                        <a:pt x="613867" y="511554"/>
                      </a:lnTo>
                      <a:cubicBezTo>
                        <a:pt x="613867" y="568060"/>
                        <a:pt x="568060" y="613867"/>
                        <a:pt x="511554" y="613867"/>
                      </a:cubicBezTo>
                      <a:lnTo>
                        <a:pt x="102313" y="613867"/>
                      </a:lnTo>
                      <a:cubicBezTo>
                        <a:pt x="45807" y="613867"/>
                        <a:pt x="0" y="568060"/>
                        <a:pt x="0" y="511554"/>
                      </a:cubicBezTo>
                      <a:lnTo>
                        <a:pt x="0" y="102313"/>
                      </a:lnTo>
                      <a:cubicBezTo>
                        <a:pt x="0" y="74060"/>
                        <a:pt x="11452" y="48482"/>
                        <a:pt x="29967" y="29967"/>
                      </a:cubicBezTo>
                      <a:close/>
                    </a:path>
                  </a:pathLst>
                </a:custGeom>
                <a:solidFill>
                  <a:srgbClr val="FFFFFF"/>
                </a:solidFill>
                <a:ln w="9525" cap="flat" cmpd="sng" algn="ctr">
                  <a:noFill/>
                  <a:prstDash val="solid"/>
                  <a:headEnd type="none" w="med" len="med"/>
                  <a:tailEnd type="none" w="med" len="med"/>
                </a:ln>
                <a:effectLst/>
              </p:spPr>
              <p:txBody>
                <a:bodyPr lIns="182880" tIns="146304" rIns="182880" bIns="146304"/>
                <a:lstStyle/>
                <a:p>
                  <a:pPr algn="ctr" defTabSz="914102" eaLnBrk="1" hangingPunct="1">
                    <a:lnSpc>
                      <a:spcPct val="90000"/>
                    </a:lnSpc>
                    <a:defRPr/>
                  </a:pPr>
                  <a:endParaRPr lang="en-US" sz="1961" b="1" kern="0">
                    <a:solidFill>
                      <a:srgbClr val="FFFFFF"/>
                    </a:solidFill>
                    <a:latin typeface="Segoe UI Light"/>
                    <a:ea typeface="Segoe UI" pitchFamily="34" charset="0"/>
                    <a:cs typeface="Segoe UI" pitchFamily="34" charset="0"/>
                  </a:endParaRPr>
                </a:p>
              </p:txBody>
            </p:sp>
          </p:grpSp>
          <p:grpSp>
            <p:nvGrpSpPr>
              <p:cNvPr id="467" name="Group 466"/>
              <p:cNvGrpSpPr/>
              <p:nvPr/>
            </p:nvGrpSpPr>
            <p:grpSpPr>
              <a:xfrm>
                <a:off x="7897520" y="5210661"/>
                <a:ext cx="657088" cy="346764"/>
                <a:chOff x="7872239" y="5210661"/>
                <a:chExt cx="657088" cy="346764"/>
              </a:xfrm>
            </p:grpSpPr>
            <p:sp>
              <p:nvSpPr>
                <p:cNvPr id="474" name="Rectangle 473"/>
                <p:cNvSpPr/>
                <p:nvPr/>
              </p:nvSpPr>
              <p:spPr bwMode="auto">
                <a:xfrm>
                  <a:off x="8127646" y="5210661"/>
                  <a:ext cx="401681" cy="346764"/>
                </a:xfrm>
                <a:prstGeom prst="rect">
                  <a:avLst/>
                </a:prstGeom>
                <a:noFill/>
                <a:ln w="6350" cap="flat" cmpd="sng" algn="ctr">
                  <a:noFill/>
                  <a:prstDash val="solid"/>
                  <a:miter lim="800000"/>
                  <a:headEnd type="none" w="med" len="med"/>
                  <a:tailEnd type="none" w="med" len="med"/>
                </a:ln>
                <a:effectLst/>
              </p:spPr>
              <p:txBody>
                <a:bodyPr lIns="45720" tIns="45720" rIns="45720" bIns="45720" anchor="ctr" anchorCtr="0"/>
                <a:lstStyle/>
                <a:p>
                  <a:pPr defTabSz="895923" eaLnBrk="1" hangingPunct="1">
                    <a:lnSpc>
                      <a:spcPct val="90000"/>
                    </a:lnSpc>
                    <a:spcBef>
                      <a:spcPts val="0"/>
                    </a:spcBef>
                    <a:spcAft>
                      <a:spcPts val="0"/>
                    </a:spcAft>
                    <a:defRPr/>
                  </a:pPr>
                  <a:r>
                    <a:rPr lang="en-US" sz="980" kern="0">
                      <a:gradFill>
                        <a:gsLst>
                          <a:gs pos="0">
                            <a:srgbClr val="FFFFFF"/>
                          </a:gs>
                          <a:gs pos="100000">
                            <a:srgbClr val="FFFFFF"/>
                          </a:gs>
                        </a:gsLst>
                        <a:lin ang="5400000" scaled="0"/>
                      </a:gradFill>
                      <a:latin typeface="Segoe UI"/>
                      <a:ea typeface="Segoe UI" pitchFamily="34" charset="0"/>
                      <a:cs typeface="Segoe UI" pitchFamily="34" charset="0"/>
                    </a:rPr>
                    <a:t>DNS</a:t>
                  </a:r>
                </a:p>
              </p:txBody>
            </p:sp>
            <p:pic>
              <p:nvPicPr>
                <p:cNvPr id="475" name="Picture 3"/>
                <p:cNvPicPr>
                  <a:picLocks noChangeAspect="1"/>
                </p:cNvPicPr>
                <p:nvPr/>
              </p:nvPicPr>
              <p:blipFill>
                <a:blip r:embed="rId7" cstate="print">
                  <a:biLevel thresh="25000"/>
                  <a:extLst>
                    <a:ext uri="{28A0092B-C50C-407E-A947-70E740481C1C}">
                      <a14:useLocalDpi xmlns:a14="http://schemas.microsoft.com/office/drawing/2010/main" val="0"/>
                    </a:ext>
                  </a:extLst>
                </a:blip>
                <a:srcRect/>
                <a:stretch>
                  <a:fillRect/>
                </a:stretch>
              </p:blipFill>
              <p:spPr bwMode="auto">
                <a:xfrm>
                  <a:off x="7872239" y="5259380"/>
                  <a:ext cx="234066" cy="234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8" name="Group 467"/>
              <p:cNvGrpSpPr/>
              <p:nvPr/>
            </p:nvGrpSpPr>
            <p:grpSpPr>
              <a:xfrm>
                <a:off x="10402030" y="5210661"/>
                <a:ext cx="822809" cy="346764"/>
                <a:chOff x="10440820" y="5210661"/>
                <a:chExt cx="822809" cy="346764"/>
              </a:xfrm>
            </p:grpSpPr>
            <p:sp>
              <p:nvSpPr>
                <p:cNvPr id="472" name="Rectangle 471"/>
                <p:cNvSpPr/>
                <p:nvPr/>
              </p:nvSpPr>
              <p:spPr bwMode="auto">
                <a:xfrm>
                  <a:off x="10673647" y="5210661"/>
                  <a:ext cx="589982"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895923" eaLnBrk="1" hangingPunct="1">
                    <a:lnSpc>
                      <a:spcPct val="90000"/>
                    </a:lnSpc>
                    <a:spcBef>
                      <a:spcPts val="0"/>
                    </a:spcBef>
                    <a:spcAft>
                      <a:spcPts val="0"/>
                    </a:spcAft>
                    <a:defRPr/>
                  </a:pPr>
                  <a:r>
                    <a:rPr lang="en-US" sz="980" kern="0">
                      <a:gradFill>
                        <a:gsLst>
                          <a:gs pos="0">
                            <a:srgbClr val="FFFFFF"/>
                          </a:gs>
                          <a:gs pos="100000">
                            <a:srgbClr val="FFFFFF"/>
                          </a:gs>
                        </a:gsLst>
                        <a:lin ang="5400000" scaled="0"/>
                      </a:gradFill>
                      <a:latin typeface="Segoe UI"/>
                      <a:ea typeface="Segoe UI" pitchFamily="34" charset="0"/>
                      <a:cs typeface="Segoe UI" pitchFamily="34" charset="0"/>
                    </a:rPr>
                    <a:t>VPN </a:t>
                  </a:r>
                  <a:br>
                    <a:rPr lang="en-US" sz="980" kern="0">
                      <a:gradFill>
                        <a:gsLst>
                          <a:gs pos="0">
                            <a:srgbClr val="FFFFFF"/>
                          </a:gs>
                          <a:gs pos="100000">
                            <a:srgbClr val="FFFFFF"/>
                          </a:gs>
                        </a:gsLst>
                        <a:lin ang="5400000" scaled="0"/>
                      </a:gradFill>
                      <a:latin typeface="Segoe UI"/>
                      <a:ea typeface="Segoe UI" pitchFamily="34" charset="0"/>
                      <a:cs typeface="Segoe UI" pitchFamily="34" charset="0"/>
                    </a:rPr>
                  </a:br>
                  <a:r>
                    <a:rPr lang="en-US" sz="980" kern="0">
                      <a:gradFill>
                        <a:gsLst>
                          <a:gs pos="0">
                            <a:srgbClr val="FFFFFF"/>
                          </a:gs>
                          <a:gs pos="100000">
                            <a:srgbClr val="FFFFFF"/>
                          </a:gs>
                        </a:gsLst>
                        <a:lin ang="5400000" scaled="0"/>
                      </a:gradFill>
                      <a:latin typeface="Segoe UI"/>
                      <a:ea typeface="Segoe UI" pitchFamily="34" charset="0"/>
                      <a:cs typeface="Segoe UI" pitchFamily="34" charset="0"/>
                    </a:rPr>
                    <a:t>Gateway</a:t>
                  </a:r>
                </a:p>
              </p:txBody>
            </p:sp>
            <p:pic>
              <p:nvPicPr>
                <p:cNvPr id="473" name="Picture 9"/>
                <p:cNvPicPr>
                  <a:picLocks noChangeAspect="1"/>
                </p:cNvPicPr>
                <p:nvPr/>
              </p:nvPicPr>
              <p:blipFill>
                <a:blip r:embed="rId8" cstate="print">
                  <a:biLevel thresh="25000"/>
                  <a:extLst>
                    <a:ext uri="{28A0092B-C50C-407E-A947-70E740481C1C}">
                      <a14:useLocalDpi xmlns:a14="http://schemas.microsoft.com/office/drawing/2010/main" val="0"/>
                    </a:ext>
                  </a:extLst>
                </a:blip>
                <a:srcRect/>
                <a:stretch>
                  <a:fillRect/>
                </a:stretch>
              </p:blipFill>
              <p:spPr bwMode="auto">
                <a:xfrm>
                  <a:off x="10440820" y="5255763"/>
                  <a:ext cx="241300" cy="24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9" name="Group 468"/>
              <p:cNvGrpSpPr/>
              <p:nvPr/>
            </p:nvGrpSpPr>
            <p:grpSpPr>
              <a:xfrm>
                <a:off x="7004047" y="5210907"/>
                <a:ext cx="848172" cy="346518"/>
                <a:chOff x="7002727" y="5210907"/>
                <a:chExt cx="848172" cy="346518"/>
              </a:xfrm>
            </p:grpSpPr>
            <p:sp>
              <p:nvSpPr>
                <p:cNvPr id="470" name="Rectangle 469"/>
                <p:cNvSpPr/>
                <p:nvPr/>
              </p:nvSpPr>
              <p:spPr bwMode="auto">
                <a:xfrm>
                  <a:off x="7265455" y="5210907"/>
                  <a:ext cx="585444" cy="346518"/>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895923" eaLnBrk="1" hangingPunct="1">
                    <a:lnSpc>
                      <a:spcPct val="90000"/>
                    </a:lnSpc>
                    <a:spcBef>
                      <a:spcPts val="0"/>
                    </a:spcBef>
                    <a:spcAft>
                      <a:spcPts val="0"/>
                    </a:spcAft>
                    <a:defRPr/>
                  </a:pPr>
                  <a:r>
                    <a:rPr lang="en-US" sz="980" kern="0">
                      <a:gradFill>
                        <a:gsLst>
                          <a:gs pos="0">
                            <a:srgbClr val="FFFFFF"/>
                          </a:gs>
                          <a:gs pos="100000">
                            <a:srgbClr val="FFFFFF"/>
                          </a:gs>
                        </a:gsLst>
                        <a:lin ang="5400000" scaled="0"/>
                      </a:gradFill>
                      <a:latin typeface="Segoe UI"/>
                      <a:ea typeface="Segoe UI" pitchFamily="34" charset="0"/>
                      <a:cs typeface="Segoe UI" pitchFamily="34" charset="0"/>
                    </a:rPr>
                    <a:t>Load Balancer</a:t>
                  </a:r>
                </a:p>
              </p:txBody>
            </p:sp>
            <p:pic>
              <p:nvPicPr>
                <p:cNvPr id="471" name="Picture 11"/>
                <p:cNvPicPr>
                  <a:picLocks noChangeAspect="1"/>
                </p:cNvPicPr>
                <p:nvPr/>
              </p:nvPicPr>
              <p:blipFill>
                <a:blip r:embed="rId9" cstate="print">
                  <a:biLevel thresh="25000"/>
                  <a:extLst>
                    <a:ext uri="{28A0092B-C50C-407E-A947-70E740481C1C}">
                      <a14:useLocalDpi xmlns:a14="http://schemas.microsoft.com/office/drawing/2010/main" val="0"/>
                    </a:ext>
                  </a:extLst>
                </a:blip>
                <a:srcRect/>
                <a:stretch>
                  <a:fillRect/>
                </a:stretch>
              </p:blipFill>
              <p:spPr bwMode="auto">
                <a:xfrm>
                  <a:off x="7002727" y="5257351"/>
                  <a:ext cx="239713" cy="23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342" name="Rectangle 341"/>
            <p:cNvSpPr/>
            <p:nvPr/>
          </p:nvSpPr>
          <p:spPr bwMode="auto">
            <a:xfrm>
              <a:off x="112714" y="104775"/>
              <a:ext cx="12203111" cy="4349182"/>
            </a:xfrm>
            <a:prstGeom prst="rect">
              <a:avLst/>
            </a:prstGeom>
            <a:solidFill>
              <a:srgbClr val="005695"/>
            </a:solidFill>
            <a:ln w="6350" cap="flat" cmpd="sng" algn="ctr">
              <a:noFill/>
              <a:prstDash val="solid"/>
              <a:miter lim="800000"/>
              <a:headEnd type="none" w="med" len="med"/>
              <a:tailEnd type="none" w="med" len="med"/>
            </a:ln>
            <a:effectLst/>
          </p:spPr>
          <p:txBody>
            <a:bodyPr lIns="179285" tIns="143428" rIns="179285" bIns="143428"/>
            <a:lstStyle/>
            <a:p>
              <a:pPr algn="ctr" defTabSz="895923" eaLnBrk="1" hangingPunct="1">
                <a:lnSpc>
                  <a:spcPct val="90000"/>
                </a:lnSpc>
                <a:spcBef>
                  <a:spcPts val="0"/>
                </a:spcBef>
                <a:spcAft>
                  <a:spcPts val="0"/>
                </a:spcAft>
                <a:defRPr/>
              </a:pPr>
              <a:r>
                <a:rPr lang="en-US" sz="1568" kern="0">
                  <a:gradFill>
                    <a:gsLst>
                      <a:gs pos="92500">
                        <a:srgbClr val="FFC000"/>
                      </a:gs>
                      <a:gs pos="33000">
                        <a:srgbClr val="FFC000"/>
                      </a:gs>
                    </a:gsLst>
                    <a:lin ang="5400000" scaled="0"/>
                  </a:gradFill>
                  <a:latin typeface="Segoe UI Semibold" panose="020B0702040204020203" pitchFamily="34" charset="0"/>
                  <a:ea typeface="Segoe UI" pitchFamily="34" charset="0"/>
                  <a:cs typeface="Segoe UI Semibold" panose="020B0702040204020203" pitchFamily="34" charset="0"/>
                </a:rPr>
                <a:t>Platform Services</a:t>
              </a:r>
            </a:p>
          </p:txBody>
        </p:sp>
        <p:grpSp>
          <p:nvGrpSpPr>
            <p:cNvPr id="14" name="Group 13"/>
            <p:cNvGrpSpPr/>
            <p:nvPr/>
          </p:nvGrpSpPr>
          <p:grpSpPr>
            <a:xfrm>
              <a:off x="249566" y="543029"/>
              <a:ext cx="11942434" cy="3795291"/>
              <a:chOff x="249566" y="543029"/>
              <a:chExt cx="11942434" cy="3795291"/>
            </a:xfrm>
          </p:grpSpPr>
          <p:grpSp>
            <p:nvGrpSpPr>
              <p:cNvPr id="343" name="Group 342"/>
              <p:cNvGrpSpPr/>
              <p:nvPr/>
            </p:nvGrpSpPr>
            <p:grpSpPr>
              <a:xfrm>
                <a:off x="2087227" y="543029"/>
                <a:ext cx="8372241" cy="3790160"/>
                <a:chOff x="2082009" y="543029"/>
                <a:chExt cx="8372241" cy="3790160"/>
              </a:xfrm>
            </p:grpSpPr>
            <p:grpSp>
              <p:nvGrpSpPr>
                <p:cNvPr id="344" name="Group 343"/>
                <p:cNvGrpSpPr/>
                <p:nvPr/>
              </p:nvGrpSpPr>
              <p:grpSpPr>
                <a:xfrm>
                  <a:off x="4343326" y="543029"/>
                  <a:ext cx="3736693" cy="1371600"/>
                  <a:chOff x="4336920" y="650979"/>
                  <a:chExt cx="3736693" cy="1371600"/>
                </a:xfrm>
              </p:grpSpPr>
              <p:sp>
                <p:nvSpPr>
                  <p:cNvPr id="439" name="Rectangle 438"/>
                  <p:cNvSpPr/>
                  <p:nvPr/>
                </p:nvSpPr>
                <p:spPr bwMode="auto">
                  <a:xfrm>
                    <a:off x="4336920" y="650979"/>
                    <a:ext cx="3736693" cy="137160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895923" eaLnBrk="1" hangingPunct="1">
                      <a:lnSpc>
                        <a:spcPct val="90000"/>
                      </a:lnSpc>
                      <a:spcBef>
                        <a:spcPts val="0"/>
                      </a:spcBef>
                      <a:spcAft>
                        <a:spcPts val="0"/>
                      </a:spcAft>
                      <a:defRPr/>
                    </a:pPr>
                    <a:r>
                      <a:rPr lang="en-US" sz="1176" kern="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Web and mobile</a:t>
                    </a:r>
                  </a:p>
                </p:txBody>
              </p:sp>
              <p:grpSp>
                <p:nvGrpSpPr>
                  <p:cNvPr id="440" name="Group 439"/>
                  <p:cNvGrpSpPr/>
                  <p:nvPr/>
                </p:nvGrpSpPr>
                <p:grpSpPr>
                  <a:xfrm>
                    <a:off x="4516491" y="1046498"/>
                    <a:ext cx="1003842" cy="300037"/>
                    <a:chOff x="4516491" y="987018"/>
                    <a:chExt cx="1003842" cy="300037"/>
                  </a:xfrm>
                </p:grpSpPr>
                <p:sp>
                  <p:nvSpPr>
                    <p:cNvPr id="456" name="TextBox 455"/>
                    <p:cNvSpPr txBox="1"/>
                    <p:nvPr/>
                  </p:nvSpPr>
                  <p:spPr bwMode="auto">
                    <a:xfrm>
                      <a:off x="4861521" y="987018"/>
                      <a:ext cx="658812"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a:gradFill>
                            <a:gsLst>
                              <a:gs pos="76250">
                                <a:srgbClr val="FFFFFF"/>
                              </a:gs>
                              <a:gs pos="31000">
                                <a:srgbClr val="FFFFFF"/>
                              </a:gs>
                            </a:gsLst>
                            <a:lin ang="5400000" scaled="0"/>
                          </a:gradFill>
                        </a:rPr>
                        <a:t>Web </a:t>
                      </a:r>
                      <a:br>
                        <a:rPr lang="en-US" sz="980" kern="0">
                          <a:gradFill>
                            <a:gsLst>
                              <a:gs pos="76250">
                                <a:srgbClr val="FFFFFF"/>
                              </a:gs>
                              <a:gs pos="31000">
                                <a:srgbClr val="FFFFFF"/>
                              </a:gs>
                            </a:gsLst>
                            <a:lin ang="5400000" scaled="0"/>
                          </a:gradFill>
                        </a:rPr>
                      </a:br>
                      <a:r>
                        <a:rPr lang="en-US" sz="980" kern="0">
                          <a:gradFill>
                            <a:gsLst>
                              <a:gs pos="76250">
                                <a:srgbClr val="FFFFFF"/>
                              </a:gs>
                              <a:gs pos="31000">
                                <a:srgbClr val="FFFFFF"/>
                              </a:gs>
                            </a:gsLst>
                            <a:lin ang="5400000" scaled="0"/>
                          </a:gradFill>
                        </a:rPr>
                        <a:t>Apps</a:t>
                      </a:r>
                    </a:p>
                  </p:txBody>
                </p:sp>
                <p:pic>
                  <p:nvPicPr>
                    <p:cNvPr id="457" name="Picture 151"/>
                    <p:cNvPicPr>
                      <a:picLocks noChangeAspect="1"/>
                    </p:cNvPicPr>
                    <p:nvPr/>
                  </p:nvPicPr>
                  <p:blipFill>
                    <a:blip r:embed="rId10" cstate="print">
                      <a:biLevel thresh="25000"/>
                      <a:extLst>
                        <a:ext uri="{28A0092B-C50C-407E-A947-70E740481C1C}">
                          <a14:useLocalDpi xmlns:a14="http://schemas.microsoft.com/office/drawing/2010/main" val="0"/>
                        </a:ext>
                      </a:extLst>
                    </a:blip>
                    <a:srcRect/>
                    <a:stretch>
                      <a:fillRect/>
                    </a:stretch>
                  </p:blipFill>
                  <p:spPr bwMode="auto">
                    <a:xfrm>
                      <a:off x="4516491" y="993596"/>
                      <a:ext cx="286768" cy="2868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1" name="Group 440"/>
                  <p:cNvGrpSpPr/>
                  <p:nvPr/>
                </p:nvGrpSpPr>
                <p:grpSpPr>
                  <a:xfrm>
                    <a:off x="4516491" y="1617114"/>
                    <a:ext cx="1003842" cy="291190"/>
                    <a:chOff x="4516491" y="1514601"/>
                    <a:chExt cx="1003842" cy="291190"/>
                  </a:xfrm>
                </p:grpSpPr>
                <p:sp>
                  <p:nvSpPr>
                    <p:cNvPr id="454" name="TextBox 453"/>
                    <p:cNvSpPr txBox="1"/>
                    <p:nvPr/>
                  </p:nvSpPr>
                  <p:spPr bwMode="auto">
                    <a:xfrm>
                      <a:off x="4861521" y="1530021"/>
                      <a:ext cx="658812" cy="260350"/>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a:gradFill>
                            <a:gsLst>
                              <a:gs pos="76250">
                                <a:srgbClr val="FFFFFF"/>
                              </a:gs>
                              <a:gs pos="31000">
                                <a:srgbClr val="FFFFFF"/>
                              </a:gs>
                            </a:gsLst>
                            <a:lin ang="5400000" scaled="0"/>
                          </a:gradFill>
                        </a:rPr>
                        <a:t>Mobile</a:t>
                      </a:r>
                      <a:br>
                        <a:rPr lang="en-US" sz="980" kern="0">
                          <a:gradFill>
                            <a:gsLst>
                              <a:gs pos="76250">
                                <a:srgbClr val="FFFFFF"/>
                              </a:gs>
                              <a:gs pos="31000">
                                <a:srgbClr val="FFFFFF"/>
                              </a:gs>
                            </a:gsLst>
                            <a:lin ang="5400000" scaled="0"/>
                          </a:gradFill>
                        </a:rPr>
                      </a:br>
                      <a:r>
                        <a:rPr lang="en-US" sz="980" kern="0">
                          <a:gradFill>
                            <a:gsLst>
                              <a:gs pos="76250">
                                <a:srgbClr val="FFFFFF"/>
                              </a:gs>
                              <a:gs pos="31000">
                                <a:srgbClr val="FFFFFF"/>
                              </a:gs>
                            </a:gsLst>
                            <a:lin ang="5400000" scaled="0"/>
                          </a:gradFill>
                        </a:rPr>
                        <a:t>Apps</a:t>
                      </a:r>
                    </a:p>
                  </p:txBody>
                </p:sp>
                <p:pic>
                  <p:nvPicPr>
                    <p:cNvPr id="455" name="Picture 153"/>
                    <p:cNvPicPr>
                      <a:picLocks noChangeAspect="1"/>
                    </p:cNvPicPr>
                    <p:nvPr/>
                  </p:nvPicPr>
                  <p:blipFill>
                    <a:blip r:embed="rId11" cstate="print">
                      <a:biLevel thresh="25000"/>
                      <a:extLst>
                        <a:ext uri="{28A0092B-C50C-407E-A947-70E740481C1C}">
                          <a14:useLocalDpi xmlns:a14="http://schemas.microsoft.com/office/drawing/2010/main" val="0"/>
                        </a:ext>
                      </a:extLst>
                    </a:blip>
                    <a:srcRect/>
                    <a:stretch>
                      <a:fillRect/>
                    </a:stretch>
                  </p:blipFill>
                  <p:spPr bwMode="auto">
                    <a:xfrm>
                      <a:off x="4516491" y="1514601"/>
                      <a:ext cx="291075" cy="291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2" name="Group 441"/>
                  <p:cNvGrpSpPr/>
                  <p:nvPr/>
                </p:nvGrpSpPr>
                <p:grpSpPr>
                  <a:xfrm>
                    <a:off x="6846369" y="1044910"/>
                    <a:ext cx="1017770" cy="301625"/>
                    <a:chOff x="6784198" y="987352"/>
                    <a:chExt cx="1017770" cy="301625"/>
                  </a:xfrm>
                </p:grpSpPr>
                <p:sp>
                  <p:nvSpPr>
                    <p:cNvPr id="452" name="TextBox 451"/>
                    <p:cNvSpPr txBox="1"/>
                    <p:nvPr/>
                  </p:nvSpPr>
                  <p:spPr bwMode="auto">
                    <a:xfrm>
                      <a:off x="7143156" y="987352"/>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a:gradFill>
                            <a:gsLst>
                              <a:gs pos="76250">
                                <a:srgbClr val="FFFFFF"/>
                              </a:gs>
                              <a:gs pos="31000">
                                <a:srgbClr val="FFFFFF"/>
                              </a:gs>
                            </a:gsLst>
                            <a:lin ang="5400000" scaled="0"/>
                          </a:gradFill>
                        </a:rPr>
                        <a:t>API</a:t>
                      </a:r>
                      <a:br>
                        <a:rPr lang="en-US" sz="980" kern="0">
                          <a:gradFill>
                            <a:gsLst>
                              <a:gs pos="76250">
                                <a:srgbClr val="FFFFFF"/>
                              </a:gs>
                              <a:gs pos="31000">
                                <a:srgbClr val="FFFFFF"/>
                              </a:gs>
                            </a:gsLst>
                            <a:lin ang="5400000" scaled="0"/>
                          </a:gradFill>
                        </a:rPr>
                      </a:br>
                      <a:r>
                        <a:rPr lang="en-US" sz="980" kern="0">
                          <a:gradFill>
                            <a:gsLst>
                              <a:gs pos="76250">
                                <a:srgbClr val="FFFFFF"/>
                              </a:gs>
                              <a:gs pos="31000">
                                <a:srgbClr val="FFFFFF"/>
                              </a:gs>
                            </a:gsLst>
                            <a:lin ang="5400000" scaled="0"/>
                          </a:gradFill>
                        </a:rPr>
                        <a:t>Management</a:t>
                      </a:r>
                    </a:p>
                  </p:txBody>
                </p:sp>
                <p:pic>
                  <p:nvPicPr>
                    <p:cNvPr id="453" name="Picture 155"/>
                    <p:cNvPicPr>
                      <a:picLocks noChangeAspect="1"/>
                    </p:cNvPicPr>
                    <p:nvPr/>
                  </p:nvPicPr>
                  <p:blipFill>
                    <a:blip r:embed="rId12" cstate="print">
                      <a:biLevel thresh="25000"/>
                      <a:extLst>
                        <a:ext uri="{28A0092B-C50C-407E-A947-70E740481C1C}">
                          <a14:useLocalDpi xmlns:a14="http://schemas.microsoft.com/office/drawing/2010/main" val="0"/>
                        </a:ext>
                      </a:extLst>
                    </a:blip>
                    <a:srcRect/>
                    <a:stretch>
                      <a:fillRect/>
                    </a:stretch>
                  </p:blipFill>
                  <p:spPr bwMode="auto">
                    <a:xfrm>
                      <a:off x="6784198" y="987819"/>
                      <a:ext cx="291528" cy="2916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3" name="Group 442"/>
                  <p:cNvGrpSpPr/>
                  <p:nvPr/>
                </p:nvGrpSpPr>
                <p:grpSpPr>
                  <a:xfrm>
                    <a:off x="5673359" y="1051631"/>
                    <a:ext cx="1019983" cy="294904"/>
                    <a:chOff x="5648693" y="1000311"/>
                    <a:chExt cx="1019983" cy="294904"/>
                  </a:xfrm>
                </p:grpSpPr>
                <p:sp>
                  <p:nvSpPr>
                    <p:cNvPr id="450" name="TextBox 449"/>
                    <p:cNvSpPr txBox="1"/>
                    <p:nvPr/>
                  </p:nvSpPr>
                  <p:spPr bwMode="auto">
                    <a:xfrm>
                      <a:off x="6008276" y="1024727"/>
                      <a:ext cx="660400" cy="25717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a:gradFill>
                            <a:gsLst>
                              <a:gs pos="76250">
                                <a:srgbClr val="FFFFFF"/>
                              </a:gs>
                              <a:gs pos="31000">
                                <a:srgbClr val="FFFFFF"/>
                              </a:gs>
                            </a:gsLst>
                            <a:lin ang="5400000" scaled="0"/>
                          </a:gradFill>
                        </a:rPr>
                        <a:t>API</a:t>
                      </a:r>
                      <a:br>
                        <a:rPr lang="en-US" sz="980" kern="0">
                          <a:gradFill>
                            <a:gsLst>
                              <a:gs pos="76250">
                                <a:srgbClr val="FFFFFF"/>
                              </a:gs>
                              <a:gs pos="31000">
                                <a:srgbClr val="FFFFFF"/>
                              </a:gs>
                            </a:gsLst>
                            <a:lin ang="5400000" scaled="0"/>
                          </a:gradFill>
                        </a:rPr>
                      </a:br>
                      <a:r>
                        <a:rPr lang="en-US" sz="980" kern="0">
                          <a:gradFill>
                            <a:gsLst>
                              <a:gs pos="76250">
                                <a:srgbClr val="FFFFFF"/>
                              </a:gs>
                              <a:gs pos="31000">
                                <a:srgbClr val="FFFFFF"/>
                              </a:gs>
                            </a:gsLst>
                            <a:lin ang="5400000" scaled="0"/>
                          </a:gradFill>
                        </a:rPr>
                        <a:t>Apps</a:t>
                      </a:r>
                    </a:p>
                  </p:txBody>
                </p:sp>
                <p:pic>
                  <p:nvPicPr>
                    <p:cNvPr id="451" name="Picture 157"/>
                    <p:cNvPicPr>
                      <a:picLocks noChangeAspect="1"/>
                    </p:cNvPicPr>
                    <p:nvPr/>
                  </p:nvPicPr>
                  <p:blipFill>
                    <a:blip r:embed="rId13" cstate="print">
                      <a:biLevel thresh="25000"/>
                      <a:extLst>
                        <a:ext uri="{28A0092B-C50C-407E-A947-70E740481C1C}">
                          <a14:useLocalDpi xmlns:a14="http://schemas.microsoft.com/office/drawing/2010/main" val="0"/>
                        </a:ext>
                      </a:extLst>
                    </a:blip>
                    <a:srcRect/>
                    <a:stretch>
                      <a:fillRect/>
                    </a:stretch>
                  </p:blipFill>
                  <p:spPr bwMode="auto">
                    <a:xfrm>
                      <a:off x="5648693" y="1000311"/>
                      <a:ext cx="294787" cy="2949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4" name="Group 443"/>
                  <p:cNvGrpSpPr/>
                  <p:nvPr/>
                </p:nvGrpSpPr>
                <p:grpSpPr>
                  <a:xfrm>
                    <a:off x="5673359" y="1617114"/>
                    <a:ext cx="1022642" cy="301625"/>
                    <a:chOff x="5646034" y="1516851"/>
                    <a:chExt cx="1022642" cy="301625"/>
                  </a:xfrm>
                </p:grpSpPr>
                <p:sp>
                  <p:nvSpPr>
                    <p:cNvPr id="448" name="TextBox 447"/>
                    <p:cNvSpPr txBox="1"/>
                    <p:nvPr/>
                  </p:nvSpPr>
                  <p:spPr bwMode="auto">
                    <a:xfrm>
                      <a:off x="6008276" y="1516851"/>
                      <a:ext cx="66040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a:gradFill>
                            <a:gsLst>
                              <a:gs pos="76250">
                                <a:srgbClr val="FFFFFF"/>
                              </a:gs>
                              <a:gs pos="31000">
                                <a:srgbClr val="FFFFFF"/>
                              </a:gs>
                            </a:gsLst>
                            <a:lin ang="5400000" scaled="0"/>
                          </a:gradFill>
                        </a:rPr>
                        <a:t>Logic</a:t>
                      </a:r>
                      <a:br>
                        <a:rPr lang="en-US" sz="980" kern="0">
                          <a:gradFill>
                            <a:gsLst>
                              <a:gs pos="76250">
                                <a:srgbClr val="FFFFFF"/>
                              </a:gs>
                              <a:gs pos="31000">
                                <a:srgbClr val="FFFFFF"/>
                              </a:gs>
                            </a:gsLst>
                            <a:lin ang="5400000" scaled="0"/>
                          </a:gradFill>
                        </a:rPr>
                      </a:br>
                      <a:r>
                        <a:rPr lang="en-US" sz="980" kern="0">
                          <a:gradFill>
                            <a:gsLst>
                              <a:gs pos="76250">
                                <a:srgbClr val="FFFFFF"/>
                              </a:gs>
                              <a:gs pos="31000">
                                <a:srgbClr val="FFFFFF"/>
                              </a:gs>
                            </a:gsLst>
                            <a:lin ang="5400000" scaled="0"/>
                          </a:gradFill>
                        </a:rPr>
                        <a:t>Apps</a:t>
                      </a:r>
                    </a:p>
                  </p:txBody>
                </p:sp>
                <p:pic>
                  <p:nvPicPr>
                    <p:cNvPr id="449" name="Picture 159"/>
                    <p:cNvPicPr>
                      <a:picLocks noChangeAspect="1"/>
                    </p:cNvPicPr>
                    <p:nvPr/>
                  </p:nvPicPr>
                  <p:blipFill>
                    <a:blip r:embed="rId14" cstate="print">
                      <a:biLevel thresh="25000"/>
                      <a:extLst>
                        <a:ext uri="{28A0092B-C50C-407E-A947-70E740481C1C}">
                          <a14:useLocalDpi xmlns:a14="http://schemas.microsoft.com/office/drawing/2010/main" val="0"/>
                        </a:ext>
                      </a:extLst>
                    </a:blip>
                    <a:srcRect/>
                    <a:stretch>
                      <a:fillRect/>
                    </a:stretch>
                  </p:blipFill>
                  <p:spPr bwMode="auto">
                    <a:xfrm>
                      <a:off x="5646034" y="1517893"/>
                      <a:ext cx="292406" cy="2925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5" name="Group 444"/>
                  <p:cNvGrpSpPr/>
                  <p:nvPr/>
                </p:nvGrpSpPr>
                <p:grpSpPr>
                  <a:xfrm>
                    <a:off x="6846368" y="1617114"/>
                    <a:ext cx="1017771" cy="301625"/>
                    <a:chOff x="6784198" y="1512087"/>
                    <a:chExt cx="1017771" cy="301625"/>
                  </a:xfrm>
                </p:grpSpPr>
                <p:sp>
                  <p:nvSpPr>
                    <p:cNvPr id="446" name="TextBox 445"/>
                    <p:cNvSpPr txBox="1"/>
                    <p:nvPr/>
                  </p:nvSpPr>
                  <p:spPr bwMode="auto">
                    <a:xfrm>
                      <a:off x="7143156" y="1512087"/>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a:gradFill>
                            <a:gsLst>
                              <a:gs pos="76250">
                                <a:srgbClr val="FFFFFF"/>
                              </a:gs>
                              <a:gs pos="31000">
                                <a:srgbClr val="FFFFFF"/>
                              </a:gs>
                            </a:gsLst>
                            <a:lin ang="5400000" scaled="0"/>
                          </a:gradFill>
                        </a:rPr>
                        <a:t>Notification</a:t>
                      </a:r>
                      <a:br>
                        <a:rPr lang="en-US" sz="980" kern="0">
                          <a:gradFill>
                            <a:gsLst>
                              <a:gs pos="76250">
                                <a:srgbClr val="FFFFFF"/>
                              </a:gs>
                              <a:gs pos="31000">
                                <a:srgbClr val="FFFFFF"/>
                              </a:gs>
                            </a:gsLst>
                            <a:lin ang="5400000" scaled="0"/>
                          </a:gradFill>
                        </a:rPr>
                      </a:br>
                      <a:r>
                        <a:rPr lang="en-US" sz="980" kern="0">
                          <a:gradFill>
                            <a:gsLst>
                              <a:gs pos="76250">
                                <a:srgbClr val="FFFFFF"/>
                              </a:gs>
                              <a:gs pos="31000">
                                <a:srgbClr val="FFFFFF"/>
                              </a:gs>
                            </a:gsLst>
                            <a:lin ang="5400000" scaled="0"/>
                          </a:gradFill>
                        </a:rPr>
                        <a:t>Hubs</a:t>
                      </a:r>
                    </a:p>
                  </p:txBody>
                </p:sp>
                <p:pic>
                  <p:nvPicPr>
                    <p:cNvPr id="447" name="Picture 161"/>
                    <p:cNvPicPr>
                      <a:picLocks noChangeAspect="1"/>
                    </p:cNvPicPr>
                    <p:nvPr/>
                  </p:nvPicPr>
                  <p:blipFill>
                    <a:blip r:embed="rId15" cstate="print">
                      <a:biLevel thresh="25000"/>
                      <a:extLst>
                        <a:ext uri="{28A0092B-C50C-407E-A947-70E740481C1C}">
                          <a14:useLocalDpi xmlns:a14="http://schemas.microsoft.com/office/drawing/2010/main" val="0"/>
                        </a:ext>
                      </a:extLst>
                    </a:blip>
                    <a:srcRect/>
                    <a:stretch>
                      <a:fillRect/>
                    </a:stretch>
                  </p:blipFill>
                  <p:spPr bwMode="auto">
                    <a:xfrm>
                      <a:off x="6784198" y="1519474"/>
                      <a:ext cx="289246" cy="289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345" name="Group 344"/>
                <p:cNvGrpSpPr/>
                <p:nvPr/>
              </p:nvGrpSpPr>
              <p:grpSpPr>
                <a:xfrm>
                  <a:off x="2082009" y="3493402"/>
                  <a:ext cx="2491556" cy="839787"/>
                  <a:chOff x="2082009" y="3607702"/>
                  <a:chExt cx="2491556" cy="839787"/>
                </a:xfrm>
              </p:grpSpPr>
              <p:sp>
                <p:nvSpPr>
                  <p:cNvPr id="431" name="Rectangle 430"/>
                  <p:cNvSpPr/>
                  <p:nvPr/>
                </p:nvSpPr>
                <p:spPr bwMode="auto">
                  <a:xfrm>
                    <a:off x="2082009" y="3607702"/>
                    <a:ext cx="2491556" cy="839787"/>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895923" eaLnBrk="1" hangingPunct="1">
                      <a:lnSpc>
                        <a:spcPct val="90000"/>
                      </a:lnSpc>
                      <a:spcBef>
                        <a:spcPts val="0"/>
                      </a:spcBef>
                      <a:spcAft>
                        <a:spcPts val="0"/>
                      </a:spcAft>
                      <a:defRPr/>
                    </a:pPr>
                    <a:r>
                      <a:rPr lang="en-US" sz="1176" kern="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Media and CDN</a:t>
                    </a:r>
                  </a:p>
                </p:txBody>
              </p:sp>
              <p:grpSp>
                <p:nvGrpSpPr>
                  <p:cNvPr id="432" name="Group 431"/>
                  <p:cNvGrpSpPr/>
                  <p:nvPr/>
                </p:nvGrpSpPr>
                <p:grpSpPr>
                  <a:xfrm>
                    <a:off x="2198592" y="4014101"/>
                    <a:ext cx="2079086" cy="300855"/>
                    <a:chOff x="2198592" y="4014101"/>
                    <a:chExt cx="2079086" cy="300855"/>
                  </a:xfrm>
                </p:grpSpPr>
                <p:grpSp>
                  <p:nvGrpSpPr>
                    <p:cNvPr id="433" name="Group 342"/>
                    <p:cNvGrpSpPr>
                      <a:grpSpLocks/>
                    </p:cNvGrpSpPr>
                    <p:nvPr/>
                  </p:nvGrpSpPr>
                  <p:grpSpPr bwMode="auto">
                    <a:xfrm>
                      <a:off x="3256056" y="4014101"/>
                      <a:ext cx="1021622" cy="300855"/>
                      <a:chOff x="3495416" y="3743131"/>
                      <a:chExt cx="1021282" cy="301105"/>
                    </a:xfrm>
                  </p:grpSpPr>
                  <p:sp>
                    <p:nvSpPr>
                      <p:cNvPr id="437" name="TextBox 162"/>
                      <p:cNvSpPr txBox="1">
                        <a:spLocks noChangeArrowheads="1"/>
                      </p:cNvSpPr>
                      <p:nvPr/>
                    </p:nvSpPr>
                    <p:spPr bwMode="auto">
                      <a:xfrm>
                        <a:off x="3857542" y="3743131"/>
                        <a:ext cx="659156" cy="301105"/>
                      </a:xfrm>
                      <a:prstGeom prst="rect">
                        <a:avLst/>
                      </a:prstGeom>
                      <a:noFill/>
                      <a:ln>
                        <a:noFill/>
                      </a:ln>
                      <a:extLst/>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altLang="en-US" sz="882" kern="0">
                            <a:gradFill>
                              <a:gsLst>
                                <a:gs pos="76250">
                                  <a:srgbClr val="FFFFFF"/>
                                </a:gs>
                                <a:gs pos="31000">
                                  <a:srgbClr val="FFFFFF"/>
                                </a:gs>
                              </a:gsLst>
                              <a:lin ang="5400000" scaled="0"/>
                            </a:gradFill>
                          </a:rPr>
                          <a:t>Content Delivery</a:t>
                        </a:r>
                        <a:br>
                          <a:rPr lang="en-US" altLang="en-US" sz="882" kern="0">
                            <a:gradFill>
                              <a:gsLst>
                                <a:gs pos="76250">
                                  <a:srgbClr val="FFFFFF"/>
                                </a:gs>
                                <a:gs pos="31000">
                                  <a:srgbClr val="FFFFFF"/>
                                </a:gs>
                              </a:gsLst>
                              <a:lin ang="5400000" scaled="0"/>
                            </a:gradFill>
                          </a:rPr>
                        </a:br>
                        <a:r>
                          <a:rPr lang="en-US" altLang="en-US" sz="882" kern="0">
                            <a:gradFill>
                              <a:gsLst>
                                <a:gs pos="76250">
                                  <a:srgbClr val="FFFFFF"/>
                                </a:gs>
                                <a:gs pos="31000">
                                  <a:srgbClr val="FFFFFF"/>
                                </a:gs>
                              </a:gsLst>
                              <a:lin ang="5400000" scaled="0"/>
                            </a:gradFill>
                          </a:rPr>
                          <a:t>Network (CDN)</a:t>
                        </a:r>
                      </a:p>
                    </p:txBody>
                  </p:sp>
                  <p:pic>
                    <p:nvPicPr>
                      <p:cNvPr id="438" name="Picture 163" descr="Content Delivery Network (CDN).png"/>
                      <p:cNvPicPr>
                        <a:picLocks noChangeAspect="1"/>
                      </p:cNvPicPr>
                      <p:nvPr/>
                    </p:nvPicPr>
                    <p:blipFill>
                      <a:blip r:embed="rId16" cstate="print">
                        <a:biLevel thresh="25000"/>
                        <a:extLst>
                          <a:ext uri="{28A0092B-C50C-407E-A947-70E740481C1C}">
                            <a14:useLocalDpi xmlns:a14="http://schemas.microsoft.com/office/drawing/2010/main" val="0"/>
                          </a:ext>
                        </a:extLst>
                      </a:blip>
                      <a:srcRect/>
                      <a:stretch>
                        <a:fillRect/>
                      </a:stretch>
                    </p:blipFill>
                    <p:spPr bwMode="auto">
                      <a:xfrm>
                        <a:off x="3495416" y="3745605"/>
                        <a:ext cx="296167" cy="296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34" name="Group 341"/>
                    <p:cNvGrpSpPr>
                      <a:grpSpLocks/>
                    </p:cNvGrpSpPr>
                    <p:nvPr/>
                  </p:nvGrpSpPr>
                  <p:grpSpPr bwMode="auto">
                    <a:xfrm>
                      <a:off x="2198592" y="4014101"/>
                      <a:ext cx="1014521" cy="300036"/>
                      <a:chOff x="2682792" y="3748793"/>
                      <a:chExt cx="1014184" cy="300286"/>
                    </a:xfrm>
                  </p:grpSpPr>
                  <p:sp>
                    <p:nvSpPr>
                      <p:cNvPr id="435" name="TextBox 434"/>
                      <p:cNvSpPr txBox="1"/>
                      <p:nvPr/>
                    </p:nvSpPr>
                    <p:spPr>
                      <a:xfrm>
                        <a:off x="3038382" y="3748793"/>
                        <a:ext cx="658594" cy="300286"/>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a:gradFill>
                              <a:gsLst>
                                <a:gs pos="76250">
                                  <a:srgbClr val="FFFFFF"/>
                                </a:gs>
                                <a:gs pos="31000">
                                  <a:srgbClr val="FFFFFF"/>
                                </a:gs>
                              </a:gsLst>
                              <a:lin ang="5400000" scaled="0"/>
                            </a:gradFill>
                          </a:rPr>
                          <a:t>Media</a:t>
                        </a:r>
                        <a:br>
                          <a:rPr lang="en-US" sz="980" kern="0">
                            <a:gradFill>
                              <a:gsLst>
                                <a:gs pos="76250">
                                  <a:srgbClr val="FFFFFF"/>
                                </a:gs>
                                <a:gs pos="31000">
                                  <a:srgbClr val="FFFFFF"/>
                                </a:gs>
                              </a:gsLst>
                              <a:lin ang="5400000" scaled="0"/>
                            </a:gradFill>
                          </a:rPr>
                        </a:br>
                        <a:r>
                          <a:rPr lang="en-US" sz="980" kern="0">
                            <a:gradFill>
                              <a:gsLst>
                                <a:gs pos="76250">
                                  <a:srgbClr val="FFFFFF"/>
                                </a:gs>
                                <a:gs pos="31000">
                                  <a:srgbClr val="FFFFFF"/>
                                </a:gs>
                              </a:gsLst>
                              <a:lin ang="5400000" scaled="0"/>
                            </a:gradFill>
                          </a:rPr>
                          <a:t>Services</a:t>
                        </a:r>
                      </a:p>
                    </p:txBody>
                  </p:sp>
                  <p:pic>
                    <p:nvPicPr>
                      <p:cNvPr id="436" name="Picture 165" descr="Media Services.png"/>
                      <p:cNvPicPr>
                        <a:picLocks noChangeAspect="1"/>
                      </p:cNvPicPr>
                      <p:nvPr/>
                    </p:nvPicPr>
                    <p:blipFill>
                      <a:blip r:embed="rId17" cstate="print">
                        <a:biLevel thresh="25000"/>
                        <a:extLst>
                          <a:ext uri="{28A0092B-C50C-407E-A947-70E740481C1C}">
                            <a14:useLocalDpi xmlns:a14="http://schemas.microsoft.com/office/drawing/2010/main" val="0"/>
                          </a:ext>
                        </a:extLst>
                      </a:blip>
                      <a:srcRect/>
                      <a:stretch>
                        <a:fillRect/>
                      </a:stretch>
                    </p:blipFill>
                    <p:spPr bwMode="auto">
                      <a:xfrm>
                        <a:off x="2682792" y="3757863"/>
                        <a:ext cx="282134" cy="282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346" name="Group 345"/>
                <p:cNvGrpSpPr/>
                <p:nvPr/>
              </p:nvGrpSpPr>
              <p:grpSpPr>
                <a:xfrm>
                  <a:off x="4695531" y="2024565"/>
                  <a:ext cx="2872932" cy="2304638"/>
                  <a:chOff x="4691833" y="2138865"/>
                  <a:chExt cx="2872932" cy="2304638"/>
                </a:xfrm>
              </p:grpSpPr>
              <p:sp>
                <p:nvSpPr>
                  <p:cNvPr id="411" name="Rectangle 410"/>
                  <p:cNvSpPr/>
                  <p:nvPr/>
                </p:nvSpPr>
                <p:spPr bwMode="auto">
                  <a:xfrm>
                    <a:off x="4691833" y="2138865"/>
                    <a:ext cx="2872932" cy="2304638"/>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895923" eaLnBrk="1" hangingPunct="1">
                      <a:lnSpc>
                        <a:spcPct val="90000"/>
                      </a:lnSpc>
                      <a:spcBef>
                        <a:spcPts val="0"/>
                      </a:spcBef>
                      <a:spcAft>
                        <a:spcPts val="0"/>
                      </a:spcAft>
                      <a:defRPr/>
                    </a:pPr>
                    <a:r>
                      <a:rPr lang="en-US" sz="1176" kern="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Analytics and </a:t>
                    </a:r>
                    <a:r>
                      <a:rPr lang="en-US" sz="1176" kern="0" err="1">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IoT</a:t>
                    </a:r>
                    <a:endParaRPr lang="en-US" sz="1176" kern="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grpSp>
                <p:nvGrpSpPr>
                  <p:cNvPr id="412" name="Group 411"/>
                  <p:cNvGrpSpPr/>
                  <p:nvPr/>
                </p:nvGrpSpPr>
                <p:grpSpPr>
                  <a:xfrm>
                    <a:off x="4948498" y="2556851"/>
                    <a:ext cx="2361121" cy="1587740"/>
                    <a:chOff x="4805017" y="2556851"/>
                    <a:chExt cx="2361121" cy="1587740"/>
                  </a:xfrm>
                </p:grpSpPr>
                <p:grpSp>
                  <p:nvGrpSpPr>
                    <p:cNvPr id="413" name="Group 412"/>
                    <p:cNvGrpSpPr/>
                    <p:nvPr/>
                  </p:nvGrpSpPr>
                  <p:grpSpPr>
                    <a:xfrm>
                      <a:off x="4811883" y="2556851"/>
                      <a:ext cx="1046240" cy="337079"/>
                      <a:chOff x="4811883" y="2556851"/>
                      <a:chExt cx="1046240" cy="337079"/>
                    </a:xfrm>
                  </p:grpSpPr>
                  <p:sp>
                    <p:nvSpPr>
                      <p:cNvPr id="429" name="TextBox 428"/>
                      <p:cNvSpPr txBox="1"/>
                      <p:nvPr/>
                    </p:nvSpPr>
                    <p:spPr bwMode="auto">
                      <a:xfrm>
                        <a:off x="5199310" y="2574578"/>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err="1">
                            <a:gradFill>
                              <a:gsLst>
                                <a:gs pos="76250">
                                  <a:srgbClr val="FFFFFF"/>
                                </a:gs>
                                <a:gs pos="31000">
                                  <a:srgbClr val="FFFFFF"/>
                                </a:gs>
                              </a:gsLst>
                              <a:lin ang="5400000" scaled="0"/>
                            </a:gradFill>
                          </a:rPr>
                          <a:t>HDInsight</a:t>
                        </a:r>
                        <a:endParaRPr lang="en-US" sz="980" kern="0">
                          <a:gradFill>
                            <a:gsLst>
                              <a:gs pos="76250">
                                <a:srgbClr val="FFFFFF"/>
                              </a:gs>
                              <a:gs pos="31000">
                                <a:srgbClr val="FFFFFF"/>
                              </a:gs>
                            </a:gsLst>
                            <a:lin ang="5400000" scaled="0"/>
                          </a:gradFill>
                        </a:endParaRPr>
                      </a:p>
                    </p:txBody>
                  </p:sp>
                  <p:pic>
                    <p:nvPicPr>
                      <p:cNvPr id="430" name="Picture 181"/>
                      <p:cNvPicPr>
                        <a:picLocks noChangeAspect="1"/>
                      </p:cNvPicPr>
                      <p:nvPr/>
                    </p:nvPicPr>
                    <p:blipFill>
                      <a:blip r:embed="rId18" cstate="print">
                        <a:biLevel thresh="25000"/>
                        <a:extLst>
                          <a:ext uri="{28A0092B-C50C-407E-A947-70E740481C1C}">
                            <a14:useLocalDpi xmlns:a14="http://schemas.microsoft.com/office/drawing/2010/main" val="0"/>
                          </a:ext>
                        </a:extLst>
                      </a:blip>
                      <a:srcRect/>
                      <a:stretch>
                        <a:fillRect/>
                      </a:stretch>
                    </p:blipFill>
                    <p:spPr bwMode="auto">
                      <a:xfrm>
                        <a:off x="4811883" y="2556851"/>
                        <a:ext cx="337162" cy="3370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4" name="Group 413"/>
                    <p:cNvGrpSpPr/>
                    <p:nvPr/>
                  </p:nvGrpSpPr>
                  <p:grpSpPr>
                    <a:xfrm>
                      <a:off x="6162402" y="2574420"/>
                      <a:ext cx="1003736" cy="301625"/>
                      <a:chOff x="6162402" y="2574420"/>
                      <a:chExt cx="1003736" cy="301625"/>
                    </a:xfrm>
                  </p:grpSpPr>
                  <p:sp>
                    <p:nvSpPr>
                      <p:cNvPr id="427" name="TextBox 426"/>
                      <p:cNvSpPr txBox="1"/>
                      <p:nvPr/>
                    </p:nvSpPr>
                    <p:spPr bwMode="auto">
                      <a:xfrm>
                        <a:off x="6507325" y="2574420"/>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a:gradFill>
                              <a:gsLst>
                                <a:gs pos="76250">
                                  <a:srgbClr val="FFFFFF"/>
                                </a:gs>
                                <a:gs pos="31000">
                                  <a:srgbClr val="FFFFFF"/>
                                </a:gs>
                              </a:gsLst>
                              <a:lin ang="5400000" scaled="0"/>
                            </a:gradFill>
                          </a:rPr>
                          <a:t>Machine</a:t>
                        </a:r>
                        <a:br>
                          <a:rPr lang="en-US" sz="980" kern="0">
                            <a:gradFill>
                              <a:gsLst>
                                <a:gs pos="76250">
                                  <a:srgbClr val="FFFFFF"/>
                                </a:gs>
                                <a:gs pos="31000">
                                  <a:srgbClr val="FFFFFF"/>
                                </a:gs>
                              </a:gsLst>
                              <a:lin ang="5400000" scaled="0"/>
                            </a:gradFill>
                          </a:rPr>
                        </a:br>
                        <a:r>
                          <a:rPr lang="en-US" sz="980" kern="0">
                            <a:gradFill>
                              <a:gsLst>
                                <a:gs pos="76250">
                                  <a:srgbClr val="FFFFFF"/>
                                </a:gs>
                                <a:gs pos="31000">
                                  <a:srgbClr val="FFFFFF"/>
                                </a:gs>
                              </a:gsLst>
                              <a:lin ang="5400000" scaled="0"/>
                            </a:gradFill>
                          </a:rPr>
                          <a:t>Learning</a:t>
                        </a:r>
                      </a:p>
                    </p:txBody>
                  </p:sp>
                  <p:pic>
                    <p:nvPicPr>
                      <p:cNvPr id="428" name="Picture 183"/>
                      <p:cNvPicPr>
                        <a:picLocks noChangeAspect="1"/>
                      </p:cNvPicPr>
                      <p:nvPr/>
                    </p:nvPicPr>
                    <p:blipFill>
                      <a:blip r:embed="rId19" cstate="print">
                        <a:biLevel thresh="25000"/>
                        <a:extLst>
                          <a:ext uri="{28A0092B-C50C-407E-A947-70E740481C1C}">
                            <a14:useLocalDpi xmlns:a14="http://schemas.microsoft.com/office/drawing/2010/main" val="0"/>
                          </a:ext>
                        </a:extLst>
                      </a:blip>
                      <a:srcRect/>
                      <a:stretch>
                        <a:fillRect/>
                      </a:stretch>
                    </p:blipFill>
                    <p:spPr bwMode="auto">
                      <a:xfrm>
                        <a:off x="6162402" y="2593257"/>
                        <a:ext cx="263720" cy="263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5" name="Group 414"/>
                    <p:cNvGrpSpPr/>
                    <p:nvPr/>
                  </p:nvGrpSpPr>
                  <p:grpSpPr>
                    <a:xfrm>
                      <a:off x="4805017" y="3834139"/>
                      <a:ext cx="1053105" cy="310452"/>
                      <a:chOff x="4805017" y="3834139"/>
                      <a:chExt cx="1053105" cy="310452"/>
                    </a:xfrm>
                  </p:grpSpPr>
                  <p:sp>
                    <p:nvSpPr>
                      <p:cNvPr id="425" name="TextBox 424"/>
                      <p:cNvSpPr txBox="1"/>
                      <p:nvPr/>
                    </p:nvSpPr>
                    <p:spPr bwMode="auto">
                      <a:xfrm>
                        <a:off x="5199310" y="3838553"/>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a:gradFill>
                              <a:gsLst>
                                <a:gs pos="76250">
                                  <a:srgbClr val="FFFFFF"/>
                                </a:gs>
                                <a:gs pos="31000">
                                  <a:srgbClr val="FFFFFF"/>
                                </a:gs>
                              </a:gsLst>
                              <a:lin ang="5400000" scaled="0"/>
                            </a:gradFill>
                          </a:rPr>
                          <a:t>Stream</a:t>
                        </a:r>
                        <a:br>
                          <a:rPr lang="en-US" sz="980" kern="0">
                            <a:gradFill>
                              <a:gsLst>
                                <a:gs pos="76250">
                                  <a:srgbClr val="FFFFFF"/>
                                </a:gs>
                                <a:gs pos="31000">
                                  <a:srgbClr val="FFFFFF"/>
                                </a:gs>
                              </a:gsLst>
                              <a:lin ang="5400000" scaled="0"/>
                            </a:gradFill>
                          </a:rPr>
                        </a:br>
                        <a:r>
                          <a:rPr lang="en-US" sz="980" kern="0">
                            <a:gradFill>
                              <a:gsLst>
                                <a:gs pos="76250">
                                  <a:srgbClr val="FFFFFF"/>
                                </a:gs>
                                <a:gs pos="31000">
                                  <a:srgbClr val="FFFFFF"/>
                                </a:gs>
                              </a:gsLst>
                              <a:lin ang="5400000" scaled="0"/>
                            </a:gradFill>
                          </a:rPr>
                          <a:t>Analytics</a:t>
                        </a:r>
                      </a:p>
                    </p:txBody>
                  </p:sp>
                  <p:pic>
                    <p:nvPicPr>
                      <p:cNvPr id="426" name="Picture 185"/>
                      <p:cNvPicPr>
                        <a:picLocks noChangeAspect="1"/>
                      </p:cNvPicPr>
                      <p:nvPr/>
                    </p:nvPicPr>
                    <p:blipFill>
                      <a:blip r:embed="rId20" cstate="print">
                        <a:biLevel thresh="25000"/>
                        <a:extLst>
                          <a:ext uri="{28A0092B-C50C-407E-A947-70E740481C1C}">
                            <a14:useLocalDpi xmlns:a14="http://schemas.microsoft.com/office/drawing/2010/main" val="0"/>
                          </a:ext>
                        </a:extLst>
                      </a:blip>
                      <a:srcRect/>
                      <a:stretch>
                        <a:fillRect/>
                      </a:stretch>
                    </p:blipFill>
                    <p:spPr bwMode="auto">
                      <a:xfrm>
                        <a:off x="4805017" y="3834139"/>
                        <a:ext cx="310529" cy="3104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6" name="Group 415"/>
                    <p:cNvGrpSpPr/>
                    <p:nvPr/>
                  </p:nvGrpSpPr>
                  <p:grpSpPr>
                    <a:xfrm>
                      <a:off x="4809230" y="3192842"/>
                      <a:ext cx="1048893" cy="305501"/>
                      <a:chOff x="4809230" y="3192842"/>
                      <a:chExt cx="1048893" cy="305501"/>
                    </a:xfrm>
                  </p:grpSpPr>
                  <p:sp>
                    <p:nvSpPr>
                      <p:cNvPr id="423" name="TextBox 422"/>
                      <p:cNvSpPr txBox="1"/>
                      <p:nvPr/>
                    </p:nvSpPr>
                    <p:spPr bwMode="auto">
                      <a:xfrm>
                        <a:off x="5199310" y="3198305"/>
                        <a:ext cx="658813" cy="3000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a:gradFill>
                              <a:gsLst>
                                <a:gs pos="76250">
                                  <a:srgbClr val="FFFFFF"/>
                                </a:gs>
                                <a:gs pos="31000">
                                  <a:srgbClr val="FFFFFF"/>
                                </a:gs>
                              </a:gsLst>
                              <a:lin ang="5400000" scaled="0"/>
                            </a:gradFill>
                          </a:rPr>
                          <a:t>Data</a:t>
                        </a:r>
                        <a:br>
                          <a:rPr lang="en-US" sz="980" kern="0">
                            <a:gradFill>
                              <a:gsLst>
                                <a:gs pos="76250">
                                  <a:srgbClr val="FFFFFF"/>
                                </a:gs>
                                <a:gs pos="31000">
                                  <a:srgbClr val="FFFFFF"/>
                                </a:gs>
                              </a:gsLst>
                              <a:lin ang="5400000" scaled="0"/>
                            </a:gradFill>
                          </a:rPr>
                        </a:br>
                        <a:r>
                          <a:rPr lang="en-US" sz="980" kern="0">
                            <a:gradFill>
                              <a:gsLst>
                                <a:gs pos="76250">
                                  <a:srgbClr val="FFFFFF"/>
                                </a:gs>
                                <a:gs pos="31000">
                                  <a:srgbClr val="FFFFFF"/>
                                </a:gs>
                              </a:gsLst>
                              <a:lin ang="5400000" scaled="0"/>
                            </a:gradFill>
                          </a:rPr>
                          <a:t>Factory</a:t>
                        </a:r>
                      </a:p>
                    </p:txBody>
                  </p:sp>
                  <p:pic>
                    <p:nvPicPr>
                      <p:cNvPr id="424" name="Picture 187"/>
                      <p:cNvPicPr>
                        <a:picLocks noChangeAspect="1"/>
                      </p:cNvPicPr>
                      <p:nvPr/>
                    </p:nvPicPr>
                    <p:blipFill>
                      <a:blip r:embed="rId21" cstate="print">
                        <a:biLevel thresh="25000"/>
                        <a:extLst>
                          <a:ext uri="{28A0092B-C50C-407E-A947-70E740481C1C}">
                            <a14:useLocalDpi xmlns:a14="http://schemas.microsoft.com/office/drawing/2010/main" val="0"/>
                          </a:ext>
                        </a:extLst>
                      </a:blip>
                      <a:srcRect/>
                      <a:stretch>
                        <a:fillRect/>
                      </a:stretch>
                    </p:blipFill>
                    <p:spPr bwMode="auto">
                      <a:xfrm>
                        <a:off x="4809230" y="3192842"/>
                        <a:ext cx="302103" cy="302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7" name="Group 416"/>
                    <p:cNvGrpSpPr/>
                    <p:nvPr/>
                  </p:nvGrpSpPr>
                  <p:grpSpPr>
                    <a:xfrm>
                      <a:off x="6159534" y="3198305"/>
                      <a:ext cx="1006604" cy="300037"/>
                      <a:chOff x="6159534" y="3198305"/>
                      <a:chExt cx="1006604" cy="300037"/>
                    </a:xfrm>
                  </p:grpSpPr>
                  <p:sp>
                    <p:nvSpPr>
                      <p:cNvPr id="421" name="TextBox 420"/>
                      <p:cNvSpPr txBox="1"/>
                      <p:nvPr/>
                    </p:nvSpPr>
                    <p:spPr bwMode="auto">
                      <a:xfrm>
                        <a:off x="6507325" y="3198305"/>
                        <a:ext cx="658813"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a:gradFill>
                              <a:gsLst>
                                <a:gs pos="76250">
                                  <a:srgbClr val="FFFFFF"/>
                                </a:gs>
                                <a:gs pos="31000">
                                  <a:srgbClr val="FFFFFF"/>
                                </a:gs>
                              </a:gsLst>
                              <a:lin ang="5400000" scaled="0"/>
                            </a:gradFill>
                          </a:rPr>
                          <a:t>Event</a:t>
                        </a:r>
                        <a:br>
                          <a:rPr lang="en-US" sz="980" kern="0">
                            <a:gradFill>
                              <a:gsLst>
                                <a:gs pos="76250">
                                  <a:srgbClr val="FFFFFF"/>
                                </a:gs>
                                <a:gs pos="31000">
                                  <a:srgbClr val="FFFFFF"/>
                                </a:gs>
                              </a:gsLst>
                              <a:lin ang="5400000" scaled="0"/>
                            </a:gradFill>
                          </a:rPr>
                        </a:br>
                        <a:r>
                          <a:rPr lang="en-US" sz="980" kern="0">
                            <a:gradFill>
                              <a:gsLst>
                                <a:gs pos="76250">
                                  <a:srgbClr val="FFFFFF"/>
                                </a:gs>
                                <a:gs pos="31000">
                                  <a:srgbClr val="FFFFFF"/>
                                </a:gs>
                              </a:gsLst>
                              <a:lin ang="5400000" scaled="0"/>
                            </a:gradFill>
                          </a:rPr>
                          <a:t>Hubs</a:t>
                        </a:r>
                      </a:p>
                    </p:txBody>
                  </p:sp>
                  <p:pic>
                    <p:nvPicPr>
                      <p:cNvPr id="422" name="Picture 189"/>
                      <p:cNvPicPr>
                        <a:picLocks noChangeAspect="1"/>
                      </p:cNvPicPr>
                      <p:nvPr/>
                    </p:nvPicPr>
                    <p:blipFill>
                      <a:blip r:embed="rId22" cstate="print">
                        <a:biLevel thresh="25000"/>
                        <a:extLst>
                          <a:ext uri="{28A0092B-C50C-407E-A947-70E740481C1C}">
                            <a14:useLocalDpi xmlns:a14="http://schemas.microsoft.com/office/drawing/2010/main" val="0"/>
                          </a:ext>
                        </a:extLst>
                      </a:blip>
                      <a:srcRect/>
                      <a:stretch>
                        <a:fillRect/>
                      </a:stretch>
                    </p:blipFill>
                    <p:spPr bwMode="auto">
                      <a:xfrm>
                        <a:off x="6159534" y="3200784"/>
                        <a:ext cx="283827" cy="296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8" name="Group 417"/>
                    <p:cNvGrpSpPr/>
                    <p:nvPr/>
                  </p:nvGrpSpPr>
                  <p:grpSpPr>
                    <a:xfrm>
                      <a:off x="6165936" y="3834755"/>
                      <a:ext cx="1000202" cy="296566"/>
                      <a:chOff x="6165936" y="3834755"/>
                      <a:chExt cx="1000202" cy="296566"/>
                    </a:xfrm>
                  </p:grpSpPr>
                  <p:sp>
                    <p:nvSpPr>
                      <p:cNvPr id="419" name="TextBox 418"/>
                      <p:cNvSpPr txBox="1"/>
                      <p:nvPr/>
                    </p:nvSpPr>
                    <p:spPr bwMode="auto">
                      <a:xfrm>
                        <a:off x="6507325" y="3853657"/>
                        <a:ext cx="658813" cy="258762"/>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a:gradFill>
                              <a:gsLst>
                                <a:gs pos="76250">
                                  <a:srgbClr val="FFFFFF"/>
                                </a:gs>
                                <a:gs pos="31000">
                                  <a:srgbClr val="FFFFFF"/>
                                </a:gs>
                              </a:gsLst>
                              <a:lin ang="5400000" scaled="0"/>
                            </a:gradFill>
                          </a:rPr>
                          <a:t>Mobile</a:t>
                        </a:r>
                        <a:br>
                          <a:rPr lang="en-US" sz="980" kern="0">
                            <a:gradFill>
                              <a:gsLst>
                                <a:gs pos="76250">
                                  <a:srgbClr val="FFFFFF"/>
                                </a:gs>
                                <a:gs pos="31000">
                                  <a:srgbClr val="FFFFFF"/>
                                </a:gs>
                              </a:gsLst>
                              <a:lin ang="5400000" scaled="0"/>
                            </a:gradFill>
                          </a:rPr>
                        </a:br>
                        <a:r>
                          <a:rPr lang="en-US" sz="980" kern="0">
                            <a:gradFill>
                              <a:gsLst>
                                <a:gs pos="76250">
                                  <a:srgbClr val="FFFFFF"/>
                                </a:gs>
                                <a:gs pos="31000">
                                  <a:srgbClr val="FFFFFF"/>
                                </a:gs>
                              </a:gsLst>
                              <a:lin ang="5400000" scaled="0"/>
                            </a:gradFill>
                          </a:rPr>
                          <a:t>Engagement</a:t>
                        </a:r>
                      </a:p>
                    </p:txBody>
                  </p:sp>
                  <p:pic>
                    <p:nvPicPr>
                      <p:cNvPr id="420" name="Picture 191"/>
                      <p:cNvPicPr>
                        <a:picLocks noChangeAspect="1"/>
                      </p:cNvPicPr>
                      <p:nvPr/>
                    </p:nvPicPr>
                    <p:blipFill>
                      <a:blip r:embed="rId23" cstate="print">
                        <a:biLevel thresh="25000"/>
                        <a:extLst>
                          <a:ext uri="{28A0092B-C50C-407E-A947-70E740481C1C}">
                            <a14:useLocalDpi xmlns:a14="http://schemas.microsoft.com/office/drawing/2010/main" val="0"/>
                          </a:ext>
                        </a:extLst>
                      </a:blip>
                      <a:srcRect/>
                      <a:stretch>
                        <a:fillRect/>
                      </a:stretch>
                    </p:blipFill>
                    <p:spPr bwMode="auto">
                      <a:xfrm>
                        <a:off x="6165936" y="3834755"/>
                        <a:ext cx="296639" cy="296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347" name="Group 346"/>
                <p:cNvGrpSpPr/>
                <p:nvPr/>
              </p:nvGrpSpPr>
              <p:grpSpPr>
                <a:xfrm>
                  <a:off x="2082009" y="2024566"/>
                  <a:ext cx="2498759" cy="1352550"/>
                  <a:chOff x="2082009" y="2138866"/>
                  <a:chExt cx="2498759" cy="1352550"/>
                </a:xfrm>
              </p:grpSpPr>
              <p:sp>
                <p:nvSpPr>
                  <p:cNvPr id="397" name="Rectangle 396"/>
                  <p:cNvSpPr/>
                  <p:nvPr/>
                </p:nvSpPr>
                <p:spPr bwMode="auto">
                  <a:xfrm>
                    <a:off x="2082009" y="2138866"/>
                    <a:ext cx="2498759" cy="135255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895923" eaLnBrk="1" hangingPunct="1">
                      <a:lnSpc>
                        <a:spcPct val="90000"/>
                      </a:lnSpc>
                      <a:spcBef>
                        <a:spcPts val="0"/>
                      </a:spcBef>
                      <a:spcAft>
                        <a:spcPts val="0"/>
                      </a:spcAft>
                      <a:defRPr/>
                    </a:pPr>
                    <a:r>
                      <a:rPr lang="en-US" sz="1176" kern="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Integration</a:t>
                    </a:r>
                  </a:p>
                </p:txBody>
              </p:sp>
              <p:grpSp>
                <p:nvGrpSpPr>
                  <p:cNvPr id="398" name="Group 397"/>
                  <p:cNvGrpSpPr/>
                  <p:nvPr/>
                </p:nvGrpSpPr>
                <p:grpSpPr>
                  <a:xfrm>
                    <a:off x="2198592" y="2559624"/>
                    <a:ext cx="2237004" cy="836418"/>
                    <a:chOff x="2198592" y="2559624"/>
                    <a:chExt cx="2237004" cy="836418"/>
                  </a:xfrm>
                </p:grpSpPr>
                <p:grpSp>
                  <p:nvGrpSpPr>
                    <p:cNvPr id="399" name="Group 398"/>
                    <p:cNvGrpSpPr/>
                    <p:nvPr/>
                  </p:nvGrpSpPr>
                  <p:grpSpPr>
                    <a:xfrm>
                      <a:off x="3513173" y="2559624"/>
                      <a:ext cx="922423" cy="301625"/>
                      <a:chOff x="3425188" y="2480831"/>
                      <a:chExt cx="922423" cy="301625"/>
                    </a:xfrm>
                  </p:grpSpPr>
                  <p:sp>
                    <p:nvSpPr>
                      <p:cNvPr id="409" name="TextBox 408"/>
                      <p:cNvSpPr txBox="1"/>
                      <p:nvPr/>
                    </p:nvSpPr>
                    <p:spPr bwMode="auto">
                      <a:xfrm>
                        <a:off x="3803029" y="2480831"/>
                        <a:ext cx="54458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a:gradFill>
                              <a:gsLst>
                                <a:gs pos="76250">
                                  <a:srgbClr val="FFFFFF"/>
                                </a:gs>
                                <a:gs pos="31000">
                                  <a:srgbClr val="FFFFFF"/>
                                </a:gs>
                              </a:gsLst>
                              <a:lin ang="5400000" scaled="0"/>
                            </a:gradFill>
                          </a:rPr>
                          <a:t>BizTalk</a:t>
                        </a:r>
                        <a:br>
                          <a:rPr lang="en-US" sz="980" kern="0">
                            <a:gradFill>
                              <a:gsLst>
                                <a:gs pos="76250">
                                  <a:srgbClr val="FFFFFF"/>
                                </a:gs>
                                <a:gs pos="31000">
                                  <a:srgbClr val="FFFFFF"/>
                                </a:gs>
                              </a:gsLst>
                              <a:lin ang="5400000" scaled="0"/>
                            </a:gradFill>
                          </a:rPr>
                        </a:br>
                        <a:r>
                          <a:rPr lang="en-US" sz="980" kern="0">
                            <a:gradFill>
                              <a:gsLst>
                                <a:gs pos="76250">
                                  <a:srgbClr val="FFFFFF"/>
                                </a:gs>
                                <a:gs pos="31000">
                                  <a:srgbClr val="FFFFFF"/>
                                </a:gs>
                              </a:gsLst>
                              <a:lin ang="5400000" scaled="0"/>
                            </a:gradFill>
                          </a:rPr>
                          <a:t>Services</a:t>
                        </a:r>
                      </a:p>
                    </p:txBody>
                  </p:sp>
                  <p:pic>
                    <p:nvPicPr>
                      <p:cNvPr id="410" name="Picture 214" descr="BizTalk Services.png"/>
                      <p:cNvPicPr>
                        <a:picLocks noChangeAspect="1"/>
                      </p:cNvPicPr>
                      <p:nvPr/>
                    </p:nvPicPr>
                    <p:blipFill>
                      <a:blip r:embed="rId24" cstate="print">
                        <a:biLevel thresh="25000"/>
                        <a:extLst>
                          <a:ext uri="{28A0092B-C50C-407E-A947-70E740481C1C}">
                            <a14:useLocalDpi xmlns:a14="http://schemas.microsoft.com/office/drawing/2010/main" val="0"/>
                          </a:ext>
                        </a:extLst>
                      </a:blip>
                      <a:srcRect/>
                      <a:stretch>
                        <a:fillRect/>
                      </a:stretch>
                    </p:blipFill>
                    <p:spPr bwMode="auto">
                      <a:xfrm>
                        <a:off x="3425188" y="2484570"/>
                        <a:ext cx="293830" cy="294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0" name="Group 399"/>
                    <p:cNvGrpSpPr/>
                    <p:nvPr/>
                  </p:nvGrpSpPr>
                  <p:grpSpPr>
                    <a:xfrm>
                      <a:off x="2198592" y="3094417"/>
                      <a:ext cx="1020311" cy="301625"/>
                      <a:chOff x="2319949" y="3019151"/>
                      <a:chExt cx="1020311" cy="301625"/>
                    </a:xfrm>
                  </p:grpSpPr>
                  <p:sp>
                    <p:nvSpPr>
                      <p:cNvPr id="407" name="TextBox 406"/>
                      <p:cNvSpPr txBox="1"/>
                      <p:nvPr/>
                    </p:nvSpPr>
                    <p:spPr bwMode="auto">
                      <a:xfrm>
                        <a:off x="2681448" y="3019151"/>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a:gradFill>
                              <a:gsLst>
                                <a:gs pos="76250">
                                  <a:srgbClr val="FFFFFF"/>
                                </a:gs>
                                <a:gs pos="31000">
                                  <a:srgbClr val="FFFFFF"/>
                                </a:gs>
                              </a:gsLst>
                              <a:lin ang="5400000" scaled="0"/>
                            </a:gradFill>
                          </a:rPr>
                          <a:t>Hybrid</a:t>
                        </a:r>
                        <a:br>
                          <a:rPr lang="en-US" sz="980" kern="0">
                            <a:gradFill>
                              <a:gsLst>
                                <a:gs pos="76250">
                                  <a:srgbClr val="FFFFFF"/>
                                </a:gs>
                                <a:gs pos="31000">
                                  <a:srgbClr val="FFFFFF"/>
                                </a:gs>
                              </a:gsLst>
                              <a:lin ang="5400000" scaled="0"/>
                            </a:gradFill>
                          </a:rPr>
                        </a:br>
                        <a:r>
                          <a:rPr lang="en-US" sz="980" kern="0">
                            <a:gradFill>
                              <a:gsLst>
                                <a:gs pos="76250">
                                  <a:srgbClr val="FFFFFF"/>
                                </a:gs>
                                <a:gs pos="31000">
                                  <a:srgbClr val="FFFFFF"/>
                                </a:gs>
                              </a:gsLst>
                              <a:lin ang="5400000" scaled="0"/>
                            </a:gradFill>
                          </a:rPr>
                          <a:t>Connections</a:t>
                        </a:r>
                      </a:p>
                    </p:txBody>
                  </p:sp>
                  <p:pic>
                    <p:nvPicPr>
                      <p:cNvPr id="408" name="Picture 216" descr="Hybrid Connections (BizTalk).png"/>
                      <p:cNvPicPr>
                        <a:picLocks noChangeAspect="1"/>
                      </p:cNvPicPr>
                      <p:nvPr/>
                    </p:nvPicPr>
                    <p:blipFill>
                      <a:blip r:embed="rId25" cstate="print">
                        <a:biLevel thresh="25000"/>
                        <a:extLst>
                          <a:ext uri="{28A0092B-C50C-407E-A947-70E740481C1C}">
                            <a14:useLocalDpi xmlns:a14="http://schemas.microsoft.com/office/drawing/2010/main" val="0"/>
                          </a:ext>
                        </a:extLst>
                      </a:blip>
                      <a:srcRect/>
                      <a:stretch>
                        <a:fillRect/>
                      </a:stretch>
                    </p:blipFill>
                    <p:spPr bwMode="auto">
                      <a:xfrm>
                        <a:off x="2319949" y="3023735"/>
                        <a:ext cx="292141" cy="2924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1" name="Group 400"/>
                    <p:cNvGrpSpPr/>
                    <p:nvPr/>
                  </p:nvGrpSpPr>
                  <p:grpSpPr>
                    <a:xfrm>
                      <a:off x="3521521" y="3094417"/>
                      <a:ext cx="869624" cy="301625"/>
                      <a:chOff x="3433536" y="3015624"/>
                      <a:chExt cx="869624" cy="301625"/>
                    </a:xfrm>
                  </p:grpSpPr>
                  <p:sp>
                    <p:nvSpPr>
                      <p:cNvPr id="405" name="TextBox 404"/>
                      <p:cNvSpPr txBox="1"/>
                      <p:nvPr/>
                    </p:nvSpPr>
                    <p:spPr bwMode="auto">
                      <a:xfrm>
                        <a:off x="3788740" y="3015624"/>
                        <a:ext cx="51442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a:gradFill>
                              <a:gsLst>
                                <a:gs pos="76250">
                                  <a:srgbClr val="FFFFFF"/>
                                </a:gs>
                                <a:gs pos="31000">
                                  <a:srgbClr val="FFFFFF"/>
                                </a:gs>
                              </a:gsLst>
                              <a:lin ang="5400000" scaled="0"/>
                            </a:gradFill>
                          </a:rPr>
                          <a:t>Service</a:t>
                        </a:r>
                        <a:br>
                          <a:rPr lang="en-US" sz="980" kern="0">
                            <a:gradFill>
                              <a:gsLst>
                                <a:gs pos="76250">
                                  <a:srgbClr val="FFFFFF"/>
                                </a:gs>
                                <a:gs pos="31000">
                                  <a:srgbClr val="FFFFFF"/>
                                </a:gs>
                              </a:gsLst>
                              <a:lin ang="5400000" scaled="0"/>
                            </a:gradFill>
                          </a:rPr>
                        </a:br>
                        <a:r>
                          <a:rPr lang="en-US" sz="980" kern="0">
                            <a:gradFill>
                              <a:gsLst>
                                <a:gs pos="76250">
                                  <a:srgbClr val="FFFFFF"/>
                                </a:gs>
                                <a:gs pos="31000">
                                  <a:srgbClr val="FFFFFF"/>
                                </a:gs>
                              </a:gsLst>
                              <a:lin ang="5400000" scaled="0"/>
                            </a:gradFill>
                          </a:rPr>
                          <a:t>Bus</a:t>
                        </a:r>
                      </a:p>
                    </p:txBody>
                  </p:sp>
                  <p:pic>
                    <p:nvPicPr>
                      <p:cNvPr id="406" name="Picture 218" descr="Service Bus.png"/>
                      <p:cNvPicPr>
                        <a:picLocks noChangeAspect="1"/>
                      </p:cNvPicPr>
                      <p:nvPr/>
                    </p:nvPicPr>
                    <p:blipFill>
                      <a:blip r:embed="rId26" cstate="print">
                        <a:biLevel thresh="25000"/>
                        <a:extLst>
                          <a:ext uri="{28A0092B-C50C-407E-A947-70E740481C1C}">
                            <a14:useLocalDpi xmlns:a14="http://schemas.microsoft.com/office/drawing/2010/main" val="0"/>
                          </a:ext>
                        </a:extLst>
                      </a:blip>
                      <a:srcRect/>
                      <a:stretch>
                        <a:fillRect/>
                      </a:stretch>
                    </p:blipFill>
                    <p:spPr bwMode="auto">
                      <a:xfrm>
                        <a:off x="3433536" y="3020078"/>
                        <a:ext cx="292402" cy="292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2" name="Group 401"/>
                    <p:cNvGrpSpPr/>
                    <p:nvPr/>
                  </p:nvGrpSpPr>
                  <p:grpSpPr>
                    <a:xfrm>
                      <a:off x="2198592" y="2560418"/>
                      <a:ext cx="1020559" cy="300037"/>
                      <a:chOff x="2319701" y="2482223"/>
                      <a:chExt cx="1020559" cy="300037"/>
                    </a:xfrm>
                  </p:grpSpPr>
                  <p:sp>
                    <p:nvSpPr>
                      <p:cNvPr id="403" name="TextBox 402"/>
                      <p:cNvSpPr txBox="1"/>
                      <p:nvPr/>
                    </p:nvSpPr>
                    <p:spPr bwMode="auto">
                      <a:xfrm>
                        <a:off x="2681448" y="2482223"/>
                        <a:ext cx="658812"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a:gradFill>
                              <a:gsLst>
                                <a:gs pos="76250">
                                  <a:srgbClr val="FFFFFF"/>
                                </a:gs>
                                <a:gs pos="31000">
                                  <a:srgbClr val="FFFFFF"/>
                                </a:gs>
                              </a:gsLst>
                              <a:lin ang="5400000" scaled="0"/>
                            </a:gradFill>
                          </a:rPr>
                          <a:t>Storage</a:t>
                        </a:r>
                        <a:br>
                          <a:rPr lang="en-US" sz="980" kern="0">
                            <a:gradFill>
                              <a:gsLst>
                                <a:gs pos="76250">
                                  <a:srgbClr val="FFFFFF"/>
                                </a:gs>
                                <a:gs pos="31000">
                                  <a:srgbClr val="FFFFFF"/>
                                </a:gs>
                              </a:gsLst>
                              <a:lin ang="5400000" scaled="0"/>
                            </a:gradFill>
                          </a:rPr>
                        </a:br>
                        <a:r>
                          <a:rPr lang="en-US" sz="980" kern="0">
                            <a:gradFill>
                              <a:gsLst>
                                <a:gs pos="76250">
                                  <a:srgbClr val="FFFFFF"/>
                                </a:gs>
                                <a:gs pos="31000">
                                  <a:srgbClr val="FFFFFF"/>
                                </a:gs>
                              </a:gsLst>
                              <a:lin ang="5400000" scaled="0"/>
                            </a:gradFill>
                          </a:rPr>
                          <a:t>Queues</a:t>
                        </a:r>
                      </a:p>
                    </p:txBody>
                  </p:sp>
                  <p:pic>
                    <p:nvPicPr>
                      <p:cNvPr id="404" name="Picture 220" descr="Storage queue.png"/>
                      <p:cNvPicPr>
                        <a:picLocks noChangeAspect="1"/>
                      </p:cNvPicPr>
                      <p:nvPr/>
                    </p:nvPicPr>
                    <p:blipFill>
                      <a:blip r:embed="rId27" cstate="print">
                        <a:biLevel thresh="25000"/>
                        <a:extLst>
                          <a:ext uri="{28A0092B-C50C-407E-A947-70E740481C1C}">
                            <a14:useLocalDpi xmlns:a14="http://schemas.microsoft.com/office/drawing/2010/main" val="0"/>
                          </a:ext>
                        </a:extLst>
                      </a:blip>
                      <a:srcRect/>
                      <a:stretch>
                        <a:fillRect/>
                      </a:stretch>
                    </p:blipFill>
                    <p:spPr bwMode="auto">
                      <a:xfrm>
                        <a:off x="2319701" y="2485765"/>
                        <a:ext cx="292636" cy="292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348" name="Group 347"/>
                <p:cNvGrpSpPr/>
                <p:nvPr/>
              </p:nvGrpSpPr>
              <p:grpSpPr>
                <a:xfrm>
                  <a:off x="7683226" y="2024565"/>
                  <a:ext cx="2771024" cy="2304637"/>
                  <a:chOff x="7683226" y="2138865"/>
                  <a:chExt cx="2771024" cy="2304637"/>
                </a:xfrm>
              </p:grpSpPr>
              <p:sp>
                <p:nvSpPr>
                  <p:cNvPr id="377" name="Rectangle 376"/>
                  <p:cNvSpPr/>
                  <p:nvPr/>
                </p:nvSpPr>
                <p:spPr bwMode="auto">
                  <a:xfrm>
                    <a:off x="7683226" y="2138865"/>
                    <a:ext cx="2771024" cy="2304637"/>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895923" eaLnBrk="1" hangingPunct="1">
                      <a:lnSpc>
                        <a:spcPct val="90000"/>
                      </a:lnSpc>
                      <a:spcBef>
                        <a:spcPts val="0"/>
                      </a:spcBef>
                      <a:spcAft>
                        <a:spcPts val="0"/>
                      </a:spcAft>
                      <a:defRPr/>
                    </a:pPr>
                    <a:r>
                      <a:rPr lang="en-US" sz="1176" kern="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Data</a:t>
                    </a:r>
                  </a:p>
                </p:txBody>
              </p:sp>
              <p:grpSp>
                <p:nvGrpSpPr>
                  <p:cNvPr id="378" name="Group 377"/>
                  <p:cNvGrpSpPr/>
                  <p:nvPr/>
                </p:nvGrpSpPr>
                <p:grpSpPr>
                  <a:xfrm>
                    <a:off x="7845950" y="2595968"/>
                    <a:ext cx="2445576" cy="1553509"/>
                    <a:chOff x="7799957" y="2595968"/>
                    <a:chExt cx="2445576" cy="1553509"/>
                  </a:xfrm>
                </p:grpSpPr>
                <p:grpSp>
                  <p:nvGrpSpPr>
                    <p:cNvPr id="379" name="Group 387"/>
                    <p:cNvGrpSpPr>
                      <a:grpSpLocks/>
                    </p:cNvGrpSpPr>
                    <p:nvPr/>
                  </p:nvGrpSpPr>
                  <p:grpSpPr bwMode="auto">
                    <a:xfrm>
                      <a:off x="7799957" y="2595969"/>
                      <a:ext cx="1016185" cy="301066"/>
                      <a:chOff x="8369631" y="3448242"/>
                      <a:chExt cx="1016411" cy="301033"/>
                    </a:xfrm>
                  </p:grpSpPr>
                  <p:sp>
                    <p:nvSpPr>
                      <p:cNvPr id="395" name="TextBox 394"/>
                      <p:cNvSpPr txBox="1"/>
                      <p:nvPr/>
                    </p:nvSpPr>
                    <p:spPr>
                      <a:xfrm>
                        <a:off x="8727084" y="3448242"/>
                        <a:ext cx="658958" cy="30000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a:gradFill>
                              <a:gsLst>
                                <a:gs pos="76250">
                                  <a:srgbClr val="FFFFFF"/>
                                </a:gs>
                                <a:gs pos="31000">
                                  <a:srgbClr val="FFFFFF"/>
                                </a:gs>
                              </a:gsLst>
                              <a:lin ang="5400000" scaled="0"/>
                            </a:gradFill>
                          </a:rPr>
                          <a:t>SQL</a:t>
                        </a:r>
                        <a:br>
                          <a:rPr lang="en-US" sz="980" kern="0">
                            <a:gradFill>
                              <a:gsLst>
                                <a:gs pos="76250">
                                  <a:srgbClr val="FFFFFF"/>
                                </a:gs>
                                <a:gs pos="31000">
                                  <a:srgbClr val="FFFFFF"/>
                                </a:gs>
                              </a:gsLst>
                              <a:lin ang="5400000" scaled="0"/>
                            </a:gradFill>
                          </a:rPr>
                        </a:br>
                        <a:r>
                          <a:rPr lang="en-US" sz="980" kern="0">
                            <a:gradFill>
                              <a:gsLst>
                                <a:gs pos="76250">
                                  <a:srgbClr val="FFFFFF"/>
                                </a:gs>
                                <a:gs pos="31000">
                                  <a:srgbClr val="FFFFFF"/>
                                </a:gs>
                              </a:gsLst>
                              <a:lin ang="5400000" scaled="0"/>
                            </a:gradFill>
                          </a:rPr>
                          <a:t>Database</a:t>
                        </a:r>
                      </a:p>
                    </p:txBody>
                  </p:sp>
                  <p:pic>
                    <p:nvPicPr>
                      <p:cNvPr id="396" name="Picture 171"/>
                      <p:cNvPicPr>
                        <a:picLocks noChangeAspect="1"/>
                      </p:cNvPicPr>
                      <p:nvPr/>
                    </p:nvPicPr>
                    <p:blipFill>
                      <a:blip r:embed="rId28" cstate="print">
                        <a:biLevel thresh="25000"/>
                        <a:extLst>
                          <a:ext uri="{28A0092B-C50C-407E-A947-70E740481C1C}">
                            <a14:useLocalDpi xmlns:a14="http://schemas.microsoft.com/office/drawing/2010/main" val="0"/>
                          </a:ext>
                        </a:extLst>
                      </a:blip>
                      <a:srcRect/>
                      <a:stretch>
                        <a:fillRect/>
                      </a:stretch>
                    </p:blipFill>
                    <p:spPr bwMode="auto">
                      <a:xfrm>
                        <a:off x="8369631" y="3452466"/>
                        <a:ext cx="296809" cy="2968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0" name="Group 389"/>
                    <p:cNvGrpSpPr>
                      <a:grpSpLocks/>
                    </p:cNvGrpSpPr>
                    <p:nvPr/>
                  </p:nvGrpSpPr>
                  <p:grpSpPr bwMode="auto">
                    <a:xfrm>
                      <a:off x="7803051" y="3832282"/>
                      <a:ext cx="1013093" cy="300038"/>
                      <a:chOff x="8372726" y="4684418"/>
                      <a:chExt cx="1013318" cy="300005"/>
                    </a:xfrm>
                  </p:grpSpPr>
                  <p:sp>
                    <p:nvSpPr>
                      <p:cNvPr id="393" name="TextBox 392"/>
                      <p:cNvSpPr txBox="1"/>
                      <p:nvPr/>
                    </p:nvSpPr>
                    <p:spPr>
                      <a:xfrm>
                        <a:off x="8727084" y="4684418"/>
                        <a:ext cx="658960" cy="30000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err="1">
                            <a:gradFill>
                              <a:gsLst>
                                <a:gs pos="76250">
                                  <a:srgbClr val="FFFFFF"/>
                                </a:gs>
                                <a:gs pos="31000">
                                  <a:srgbClr val="FFFFFF"/>
                                </a:gs>
                              </a:gsLst>
                              <a:lin ang="5400000" scaled="0"/>
                            </a:gradFill>
                          </a:rPr>
                          <a:t>DocumentDB</a:t>
                        </a:r>
                        <a:endParaRPr lang="en-US" sz="980" kern="0">
                          <a:gradFill>
                            <a:gsLst>
                              <a:gs pos="76250">
                                <a:srgbClr val="FFFFFF"/>
                              </a:gs>
                              <a:gs pos="31000">
                                <a:srgbClr val="FFFFFF"/>
                              </a:gs>
                            </a:gsLst>
                            <a:lin ang="5400000" scaled="0"/>
                          </a:gradFill>
                        </a:endParaRPr>
                      </a:p>
                    </p:txBody>
                  </p:sp>
                  <p:pic>
                    <p:nvPicPr>
                      <p:cNvPr id="394" name="Picture 173"/>
                      <p:cNvPicPr>
                        <a:picLocks noChangeAspect="1"/>
                      </p:cNvPicPr>
                      <p:nvPr/>
                    </p:nvPicPr>
                    <p:blipFill>
                      <a:blip r:embed="rId29" cstate="print">
                        <a:biLevel thresh="25000"/>
                        <a:extLst>
                          <a:ext uri="{28A0092B-C50C-407E-A947-70E740481C1C}">
                            <a14:useLocalDpi xmlns:a14="http://schemas.microsoft.com/office/drawing/2010/main" val="0"/>
                          </a:ext>
                        </a:extLst>
                      </a:blip>
                      <a:srcRect/>
                      <a:stretch>
                        <a:fillRect/>
                      </a:stretch>
                    </p:blipFill>
                    <p:spPr bwMode="auto">
                      <a:xfrm>
                        <a:off x="8372726" y="4693804"/>
                        <a:ext cx="290620" cy="290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1" name="Group 390"/>
                    <p:cNvGrpSpPr>
                      <a:grpSpLocks/>
                    </p:cNvGrpSpPr>
                    <p:nvPr/>
                  </p:nvGrpSpPr>
                  <p:grpSpPr bwMode="auto">
                    <a:xfrm>
                      <a:off x="7803720" y="3204660"/>
                      <a:ext cx="1012423" cy="309349"/>
                      <a:chOff x="8373395" y="4056866"/>
                      <a:chExt cx="1012648" cy="309315"/>
                    </a:xfrm>
                  </p:grpSpPr>
                  <p:sp>
                    <p:nvSpPr>
                      <p:cNvPr id="391" name="TextBox 390"/>
                      <p:cNvSpPr txBox="1"/>
                      <p:nvPr/>
                    </p:nvSpPr>
                    <p:spPr>
                      <a:xfrm>
                        <a:off x="8727084" y="4056866"/>
                        <a:ext cx="658959" cy="301592"/>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err="1">
                            <a:gradFill>
                              <a:gsLst>
                                <a:gs pos="76250">
                                  <a:srgbClr val="FFFFFF"/>
                                </a:gs>
                                <a:gs pos="31000">
                                  <a:srgbClr val="FFFFFF"/>
                                </a:gs>
                              </a:gsLst>
                              <a:lin ang="5400000" scaled="0"/>
                            </a:gradFill>
                          </a:rPr>
                          <a:t>Redis</a:t>
                        </a:r>
                        <a:br>
                          <a:rPr lang="en-US" sz="980" kern="0">
                            <a:gradFill>
                              <a:gsLst>
                                <a:gs pos="76250">
                                  <a:srgbClr val="FFFFFF"/>
                                </a:gs>
                                <a:gs pos="31000">
                                  <a:srgbClr val="FFFFFF"/>
                                </a:gs>
                              </a:gsLst>
                              <a:lin ang="5400000" scaled="0"/>
                            </a:gradFill>
                          </a:rPr>
                        </a:br>
                        <a:r>
                          <a:rPr lang="en-US" sz="980" kern="0">
                            <a:gradFill>
                              <a:gsLst>
                                <a:gs pos="76250">
                                  <a:srgbClr val="FFFFFF"/>
                                </a:gs>
                                <a:gs pos="31000">
                                  <a:srgbClr val="FFFFFF"/>
                                </a:gs>
                              </a:gsLst>
                              <a:lin ang="5400000" scaled="0"/>
                            </a:gradFill>
                          </a:rPr>
                          <a:t>Cache</a:t>
                        </a:r>
                      </a:p>
                    </p:txBody>
                  </p:sp>
                  <p:pic>
                    <p:nvPicPr>
                      <p:cNvPr id="392" name="Picture 175"/>
                      <p:cNvPicPr>
                        <a:picLocks noChangeAspect="1"/>
                      </p:cNvPicPr>
                      <p:nvPr/>
                    </p:nvPicPr>
                    <p:blipFill>
                      <a:blip r:embed="rId30" cstate="print">
                        <a:biLevel thresh="25000"/>
                        <a:extLst>
                          <a:ext uri="{28A0092B-C50C-407E-A947-70E740481C1C}">
                            <a14:useLocalDpi xmlns:a14="http://schemas.microsoft.com/office/drawing/2010/main" val="0"/>
                          </a:ext>
                        </a:extLst>
                      </a:blip>
                      <a:srcRect/>
                      <a:stretch>
                        <a:fillRect/>
                      </a:stretch>
                    </p:blipFill>
                    <p:spPr bwMode="auto">
                      <a:xfrm>
                        <a:off x="8373395" y="4076899"/>
                        <a:ext cx="289282" cy="289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2" name="Group 391"/>
                    <p:cNvGrpSpPr>
                      <a:grpSpLocks/>
                    </p:cNvGrpSpPr>
                    <p:nvPr/>
                  </p:nvGrpSpPr>
                  <p:grpSpPr bwMode="auto">
                    <a:xfrm>
                      <a:off x="9163663" y="3193851"/>
                      <a:ext cx="1081869" cy="331906"/>
                      <a:chOff x="9733640" y="4046058"/>
                      <a:chExt cx="1082109" cy="331869"/>
                    </a:xfrm>
                  </p:grpSpPr>
                  <p:sp>
                    <p:nvSpPr>
                      <p:cNvPr id="389" name="TextBox 388"/>
                      <p:cNvSpPr txBox="1"/>
                      <p:nvPr/>
                    </p:nvSpPr>
                    <p:spPr>
                      <a:xfrm>
                        <a:off x="10156790" y="4061991"/>
                        <a:ext cx="658959" cy="300004"/>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a:gradFill>
                              <a:gsLst>
                                <a:gs pos="76250">
                                  <a:srgbClr val="FFFFFF"/>
                                </a:gs>
                                <a:gs pos="31000">
                                  <a:srgbClr val="FFFFFF"/>
                                </a:gs>
                              </a:gsLst>
                              <a:lin ang="5400000" scaled="0"/>
                            </a:gradFill>
                          </a:rPr>
                          <a:t>Search</a:t>
                        </a:r>
                      </a:p>
                    </p:txBody>
                  </p:sp>
                  <p:pic>
                    <p:nvPicPr>
                      <p:cNvPr id="390" name="Picture 177"/>
                      <p:cNvPicPr>
                        <a:picLocks noChangeAspect="1"/>
                      </p:cNvPicPr>
                      <p:nvPr/>
                    </p:nvPicPr>
                    <p:blipFill>
                      <a:blip r:embed="rId31" cstate="print">
                        <a:biLevel thresh="25000"/>
                        <a:extLst>
                          <a:ext uri="{28A0092B-C50C-407E-A947-70E740481C1C}">
                            <a14:useLocalDpi xmlns:a14="http://schemas.microsoft.com/office/drawing/2010/main" val="0"/>
                          </a:ext>
                        </a:extLst>
                      </a:blip>
                      <a:srcRect/>
                      <a:stretch>
                        <a:fillRect/>
                      </a:stretch>
                    </p:blipFill>
                    <p:spPr bwMode="auto">
                      <a:xfrm>
                        <a:off x="9733640" y="4046058"/>
                        <a:ext cx="331871" cy="3318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3" name="Group 392"/>
                    <p:cNvGrpSpPr>
                      <a:grpSpLocks/>
                    </p:cNvGrpSpPr>
                    <p:nvPr/>
                  </p:nvGrpSpPr>
                  <p:grpSpPr bwMode="auto">
                    <a:xfrm>
                      <a:off x="9193207" y="3828827"/>
                      <a:ext cx="1052326" cy="320650"/>
                      <a:chOff x="9763191" y="4680964"/>
                      <a:chExt cx="1052560" cy="320615"/>
                    </a:xfrm>
                  </p:grpSpPr>
                  <p:sp>
                    <p:nvSpPr>
                      <p:cNvPr id="387" name="TextBox 386"/>
                      <p:cNvSpPr txBox="1"/>
                      <p:nvPr/>
                    </p:nvSpPr>
                    <p:spPr>
                      <a:xfrm>
                        <a:off x="10156791" y="4693638"/>
                        <a:ext cx="658960" cy="301592"/>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a:gradFill>
                              <a:gsLst>
                                <a:gs pos="76250">
                                  <a:srgbClr val="FFFFFF"/>
                                </a:gs>
                                <a:gs pos="31000">
                                  <a:srgbClr val="FFFFFF"/>
                                </a:gs>
                              </a:gsLst>
                              <a:lin ang="5400000" scaled="0"/>
                            </a:gradFill>
                          </a:rPr>
                          <a:t>Tables</a:t>
                        </a:r>
                      </a:p>
                    </p:txBody>
                  </p:sp>
                  <p:pic>
                    <p:nvPicPr>
                      <p:cNvPr id="388" name="Picture 179" descr="Storage table.png"/>
                      <p:cNvPicPr>
                        <a:picLocks noChangeAspect="1"/>
                      </p:cNvPicPr>
                      <p:nvPr/>
                    </p:nvPicPr>
                    <p:blipFill>
                      <a:blip r:embed="rId32" cstate="print">
                        <a:biLevel thresh="25000"/>
                        <a:extLst>
                          <a:ext uri="{28A0092B-C50C-407E-A947-70E740481C1C}">
                            <a14:useLocalDpi xmlns:a14="http://schemas.microsoft.com/office/drawing/2010/main" val="0"/>
                          </a:ext>
                        </a:extLst>
                      </a:blip>
                      <a:srcRect/>
                      <a:stretch>
                        <a:fillRect/>
                      </a:stretch>
                    </p:blipFill>
                    <p:spPr bwMode="auto">
                      <a:xfrm>
                        <a:off x="9763191" y="4680964"/>
                        <a:ext cx="320616" cy="320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4" name="Group 388"/>
                    <p:cNvGrpSpPr>
                      <a:grpSpLocks/>
                    </p:cNvGrpSpPr>
                    <p:nvPr/>
                  </p:nvGrpSpPr>
                  <p:grpSpPr bwMode="auto">
                    <a:xfrm>
                      <a:off x="9193207" y="2595968"/>
                      <a:ext cx="790386" cy="325437"/>
                      <a:chOff x="9763191" y="3448241"/>
                      <a:chExt cx="790562" cy="325401"/>
                    </a:xfrm>
                  </p:grpSpPr>
                  <p:pic>
                    <p:nvPicPr>
                      <p:cNvPr id="385" name="Picture 16"/>
                      <p:cNvPicPr>
                        <a:picLocks noChangeAspect="1"/>
                      </p:cNvPicPr>
                      <p:nvPr/>
                    </p:nvPicPr>
                    <p:blipFill>
                      <a:blip r:embed="rId33" cstate="print">
                        <a:extLst>
                          <a:ext uri="{28A0092B-C50C-407E-A947-70E740481C1C}">
                            <a14:useLocalDpi xmlns:a14="http://schemas.microsoft.com/office/drawing/2010/main" val="0"/>
                          </a:ext>
                        </a:extLst>
                      </a:blip>
                      <a:srcRect/>
                      <a:stretch>
                        <a:fillRect/>
                      </a:stretch>
                    </p:blipFill>
                    <p:spPr bwMode="auto">
                      <a:xfrm>
                        <a:off x="9763191" y="3452465"/>
                        <a:ext cx="320616" cy="2905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6" name="TextBox 385"/>
                      <p:cNvSpPr txBox="1"/>
                      <p:nvPr/>
                    </p:nvSpPr>
                    <p:spPr>
                      <a:xfrm>
                        <a:off x="10156790" y="3448241"/>
                        <a:ext cx="396963" cy="325401"/>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a:gradFill>
                              <a:gsLst>
                                <a:gs pos="76250">
                                  <a:srgbClr val="FFFFFF"/>
                                </a:gs>
                                <a:gs pos="31000">
                                  <a:srgbClr val="FFFFFF"/>
                                </a:gs>
                              </a:gsLst>
                              <a:lin ang="5400000" scaled="0"/>
                            </a:gradFill>
                          </a:rPr>
                          <a:t>SQL Data</a:t>
                        </a:r>
                        <a:br>
                          <a:rPr lang="en-US" sz="980" kern="0">
                            <a:gradFill>
                              <a:gsLst>
                                <a:gs pos="76250">
                                  <a:srgbClr val="FFFFFF"/>
                                </a:gs>
                                <a:gs pos="31000">
                                  <a:srgbClr val="FFFFFF"/>
                                </a:gs>
                              </a:gsLst>
                              <a:lin ang="5400000" scaled="0"/>
                            </a:gradFill>
                          </a:rPr>
                        </a:br>
                        <a:r>
                          <a:rPr lang="en-US" sz="980" kern="0">
                            <a:gradFill>
                              <a:gsLst>
                                <a:gs pos="76250">
                                  <a:srgbClr val="FFFFFF"/>
                                </a:gs>
                                <a:gs pos="31000">
                                  <a:srgbClr val="FFFFFF"/>
                                </a:gs>
                              </a:gsLst>
                              <a:lin ang="5400000" scaled="0"/>
                            </a:gradFill>
                          </a:rPr>
                          <a:t>Warehouse</a:t>
                        </a:r>
                      </a:p>
                    </p:txBody>
                  </p:sp>
                </p:grpSp>
              </p:grpSp>
            </p:grpSp>
            <p:grpSp>
              <p:nvGrpSpPr>
                <p:cNvPr id="349" name="Group 348"/>
                <p:cNvGrpSpPr/>
                <p:nvPr/>
              </p:nvGrpSpPr>
              <p:grpSpPr>
                <a:xfrm>
                  <a:off x="2082009" y="543029"/>
                  <a:ext cx="2144942" cy="1371600"/>
                  <a:chOff x="2082009" y="650979"/>
                  <a:chExt cx="2144942" cy="1371600"/>
                </a:xfrm>
              </p:grpSpPr>
              <p:sp>
                <p:nvSpPr>
                  <p:cNvPr id="364" name="Rectangle 363"/>
                  <p:cNvSpPr/>
                  <p:nvPr/>
                </p:nvSpPr>
                <p:spPr bwMode="auto">
                  <a:xfrm>
                    <a:off x="2082009" y="650979"/>
                    <a:ext cx="2144942" cy="137160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895923" eaLnBrk="1" hangingPunct="1">
                      <a:lnSpc>
                        <a:spcPct val="90000"/>
                      </a:lnSpc>
                      <a:spcBef>
                        <a:spcPts val="0"/>
                      </a:spcBef>
                      <a:spcAft>
                        <a:spcPts val="0"/>
                      </a:spcAft>
                      <a:defRPr/>
                    </a:pPr>
                    <a:r>
                      <a:rPr lang="en-US" sz="1176" kern="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Compute</a:t>
                    </a:r>
                  </a:p>
                </p:txBody>
              </p:sp>
              <p:grpSp>
                <p:nvGrpSpPr>
                  <p:cNvPr id="365" name="Group 364"/>
                  <p:cNvGrpSpPr/>
                  <p:nvPr/>
                </p:nvGrpSpPr>
                <p:grpSpPr>
                  <a:xfrm>
                    <a:off x="2209151" y="1044910"/>
                    <a:ext cx="889842" cy="301625"/>
                    <a:chOff x="2315921" y="978921"/>
                    <a:chExt cx="889842" cy="301625"/>
                  </a:xfrm>
                </p:grpSpPr>
                <p:sp>
                  <p:nvSpPr>
                    <p:cNvPr id="375" name="TextBox 374"/>
                    <p:cNvSpPr txBox="1"/>
                    <p:nvPr/>
                  </p:nvSpPr>
                  <p:spPr bwMode="auto">
                    <a:xfrm>
                      <a:off x="2678517" y="978921"/>
                      <a:ext cx="527246"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a:gradFill>
                            <a:gsLst>
                              <a:gs pos="76250">
                                <a:srgbClr val="FFFFFF"/>
                              </a:gs>
                              <a:gs pos="31000">
                                <a:srgbClr val="FFFFFF"/>
                              </a:gs>
                            </a:gsLst>
                            <a:lin ang="5400000" scaled="0"/>
                          </a:gradFill>
                        </a:rPr>
                        <a:t>Cloud</a:t>
                      </a:r>
                      <a:br>
                        <a:rPr lang="en-US" sz="980" kern="0">
                          <a:gradFill>
                            <a:gsLst>
                              <a:gs pos="76250">
                                <a:srgbClr val="FFFFFF"/>
                              </a:gs>
                              <a:gs pos="31000">
                                <a:srgbClr val="FFFFFF"/>
                              </a:gs>
                            </a:gsLst>
                            <a:lin ang="5400000" scaled="0"/>
                          </a:gradFill>
                        </a:rPr>
                      </a:br>
                      <a:r>
                        <a:rPr lang="en-US" sz="980" kern="0">
                          <a:gradFill>
                            <a:gsLst>
                              <a:gs pos="76250">
                                <a:srgbClr val="FFFFFF"/>
                              </a:gs>
                              <a:gs pos="31000">
                                <a:srgbClr val="FFFFFF"/>
                              </a:gs>
                            </a:gsLst>
                            <a:lin ang="5400000" scaled="0"/>
                          </a:gradFill>
                        </a:rPr>
                        <a:t>Services</a:t>
                      </a:r>
                    </a:p>
                  </p:txBody>
                </p:sp>
                <p:pic>
                  <p:nvPicPr>
                    <p:cNvPr id="376" name="Picture 145"/>
                    <p:cNvPicPr>
                      <a:picLocks noChangeAspect="1"/>
                    </p:cNvPicPr>
                    <p:nvPr/>
                  </p:nvPicPr>
                  <p:blipFill>
                    <a:blip r:embed="rId34" cstate="print">
                      <a:biLevel thresh="25000"/>
                      <a:extLst>
                        <a:ext uri="{28A0092B-C50C-407E-A947-70E740481C1C}">
                          <a14:useLocalDpi xmlns:a14="http://schemas.microsoft.com/office/drawing/2010/main" val="0"/>
                        </a:ext>
                      </a:extLst>
                    </a:blip>
                    <a:srcRect/>
                    <a:stretch>
                      <a:fillRect/>
                    </a:stretch>
                  </p:blipFill>
                  <p:spPr bwMode="auto">
                    <a:xfrm>
                      <a:off x="2315921" y="984779"/>
                      <a:ext cx="289808" cy="289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6" name="Group 365"/>
                  <p:cNvGrpSpPr/>
                  <p:nvPr/>
                </p:nvGrpSpPr>
                <p:grpSpPr>
                  <a:xfrm>
                    <a:off x="2209151" y="1617332"/>
                    <a:ext cx="751241" cy="303647"/>
                    <a:chOff x="2355344" y="1558000"/>
                    <a:chExt cx="751241" cy="303647"/>
                  </a:xfrm>
                </p:grpSpPr>
                <p:sp>
                  <p:nvSpPr>
                    <p:cNvPr id="373" name="TextBox 372"/>
                    <p:cNvSpPr txBox="1"/>
                    <p:nvPr/>
                  </p:nvSpPr>
                  <p:spPr bwMode="auto">
                    <a:xfrm>
                      <a:off x="2722967" y="1559012"/>
                      <a:ext cx="383618" cy="301624"/>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a:gradFill>
                            <a:gsLst>
                              <a:gs pos="76250">
                                <a:srgbClr val="FFFFFF"/>
                              </a:gs>
                              <a:gs pos="31000">
                                <a:srgbClr val="FFFFFF"/>
                              </a:gs>
                            </a:gsLst>
                            <a:lin ang="5400000" scaled="0"/>
                          </a:gradFill>
                        </a:rPr>
                        <a:t>Batch</a:t>
                      </a:r>
                    </a:p>
                  </p:txBody>
                </p:sp>
                <p:pic>
                  <p:nvPicPr>
                    <p:cNvPr id="374" name="Picture 147"/>
                    <p:cNvPicPr>
                      <a:picLocks noChangeAspect="1"/>
                    </p:cNvPicPr>
                    <p:nvPr/>
                  </p:nvPicPr>
                  <p:blipFill>
                    <a:blip r:embed="rId35" cstate="print">
                      <a:biLevel thresh="25000"/>
                      <a:extLst>
                        <a:ext uri="{28A0092B-C50C-407E-A947-70E740481C1C}">
                          <a14:useLocalDpi xmlns:a14="http://schemas.microsoft.com/office/drawing/2010/main" val="0"/>
                        </a:ext>
                      </a:extLst>
                    </a:blip>
                    <a:srcRect/>
                    <a:stretch>
                      <a:fillRect/>
                    </a:stretch>
                  </p:blipFill>
                  <p:spPr bwMode="auto">
                    <a:xfrm>
                      <a:off x="2355344" y="1558000"/>
                      <a:ext cx="303542" cy="303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7" name="Group 366"/>
                  <p:cNvGrpSpPr/>
                  <p:nvPr/>
                </p:nvGrpSpPr>
                <p:grpSpPr>
                  <a:xfrm>
                    <a:off x="3226725" y="1617332"/>
                    <a:ext cx="865731" cy="301625"/>
                    <a:chOff x="3193533" y="1551343"/>
                    <a:chExt cx="865731" cy="301625"/>
                  </a:xfrm>
                </p:grpSpPr>
                <p:sp>
                  <p:nvSpPr>
                    <p:cNvPr id="371" name="TextBox 370"/>
                    <p:cNvSpPr txBox="1"/>
                    <p:nvPr/>
                  </p:nvSpPr>
                  <p:spPr bwMode="auto">
                    <a:xfrm>
                      <a:off x="3554337" y="1551343"/>
                      <a:ext cx="504927"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a:gradFill>
                            <a:gsLst>
                              <a:gs pos="76250">
                                <a:srgbClr val="FFFFFF"/>
                              </a:gs>
                              <a:gs pos="31000">
                                <a:srgbClr val="FFFFFF"/>
                              </a:gs>
                            </a:gsLst>
                            <a:lin ang="5400000" scaled="0"/>
                          </a:gradFill>
                        </a:rPr>
                        <a:t>Remote </a:t>
                      </a:r>
                      <a:br>
                        <a:rPr lang="en-US" sz="980" kern="0">
                          <a:gradFill>
                            <a:gsLst>
                              <a:gs pos="76250">
                                <a:srgbClr val="FFFFFF"/>
                              </a:gs>
                              <a:gs pos="31000">
                                <a:srgbClr val="FFFFFF"/>
                              </a:gs>
                            </a:gsLst>
                            <a:lin ang="5400000" scaled="0"/>
                          </a:gradFill>
                        </a:rPr>
                      </a:br>
                      <a:r>
                        <a:rPr lang="en-US" sz="980" kern="0">
                          <a:gradFill>
                            <a:gsLst>
                              <a:gs pos="76250">
                                <a:srgbClr val="FFFFFF"/>
                              </a:gs>
                              <a:gs pos="31000">
                                <a:srgbClr val="FFFFFF"/>
                              </a:gs>
                            </a:gsLst>
                            <a:lin ang="5400000" scaled="0"/>
                          </a:gradFill>
                        </a:rPr>
                        <a:t>App</a:t>
                      </a:r>
                    </a:p>
                  </p:txBody>
                </p:sp>
                <p:pic>
                  <p:nvPicPr>
                    <p:cNvPr id="372" name="Picture 149"/>
                    <p:cNvPicPr>
                      <a:picLocks noChangeAspect="1"/>
                    </p:cNvPicPr>
                    <p:nvPr/>
                  </p:nvPicPr>
                  <p:blipFill>
                    <a:blip r:embed="rId36" cstate="print">
                      <a:biLevel thresh="25000"/>
                      <a:extLst>
                        <a:ext uri="{28A0092B-C50C-407E-A947-70E740481C1C}">
                          <a14:useLocalDpi xmlns:a14="http://schemas.microsoft.com/office/drawing/2010/main" val="0"/>
                        </a:ext>
                      </a:extLst>
                    </a:blip>
                    <a:srcRect/>
                    <a:stretch>
                      <a:fillRect/>
                    </a:stretch>
                  </p:blipFill>
                  <p:spPr bwMode="auto">
                    <a:xfrm>
                      <a:off x="3193533" y="1556274"/>
                      <a:ext cx="291661" cy="291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8" name="Group 367"/>
                  <p:cNvGrpSpPr/>
                  <p:nvPr/>
                </p:nvGrpSpPr>
                <p:grpSpPr>
                  <a:xfrm>
                    <a:off x="3226725" y="1046498"/>
                    <a:ext cx="873084" cy="300037"/>
                    <a:chOff x="3380111" y="980440"/>
                    <a:chExt cx="873084" cy="300037"/>
                  </a:xfrm>
                </p:grpSpPr>
                <p:sp>
                  <p:nvSpPr>
                    <p:cNvPr id="369" name="TextBox 368"/>
                    <p:cNvSpPr txBox="1"/>
                    <p:nvPr/>
                  </p:nvSpPr>
                  <p:spPr bwMode="auto">
                    <a:xfrm>
                      <a:off x="3723011" y="980440"/>
                      <a:ext cx="530184"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a:gradFill>
                            <a:gsLst>
                              <a:gs pos="76250">
                                <a:srgbClr val="FFFFFF"/>
                              </a:gs>
                              <a:gs pos="31000">
                                <a:srgbClr val="FFFFFF"/>
                              </a:gs>
                            </a:gsLst>
                            <a:lin ang="5400000" scaled="0"/>
                          </a:gradFill>
                        </a:rPr>
                        <a:t>Service</a:t>
                      </a:r>
                      <a:br>
                        <a:rPr lang="en-US" sz="980" kern="0">
                          <a:gradFill>
                            <a:gsLst>
                              <a:gs pos="76250">
                                <a:srgbClr val="FFFFFF"/>
                              </a:gs>
                              <a:gs pos="31000">
                                <a:srgbClr val="FFFFFF"/>
                              </a:gs>
                            </a:gsLst>
                            <a:lin ang="5400000" scaled="0"/>
                          </a:gradFill>
                        </a:rPr>
                      </a:br>
                      <a:r>
                        <a:rPr lang="en-US" sz="980" kern="0">
                          <a:gradFill>
                            <a:gsLst>
                              <a:gs pos="76250">
                                <a:srgbClr val="FFFFFF"/>
                              </a:gs>
                              <a:gs pos="31000">
                                <a:srgbClr val="FFFFFF"/>
                              </a:gs>
                            </a:gsLst>
                            <a:lin ang="5400000" scaled="0"/>
                          </a:gradFill>
                        </a:rPr>
                        <a:t>Fabric</a:t>
                      </a:r>
                    </a:p>
                  </p:txBody>
                </p:sp>
                <p:sp>
                  <p:nvSpPr>
                    <p:cNvPr id="370" name="Freeform 369"/>
                    <p:cNvSpPr/>
                    <p:nvPr/>
                  </p:nvSpPr>
                  <p:spPr bwMode="auto">
                    <a:xfrm>
                      <a:off x="3380111" y="993933"/>
                      <a:ext cx="282575" cy="273050"/>
                    </a:xfrm>
                    <a:custGeom>
                      <a:avLst/>
                      <a:gdLst>
                        <a:gd name="connsiteX0" fmla="*/ 284961 w 673895"/>
                        <a:gd name="connsiteY0" fmla="*/ 158165 h 647702"/>
                        <a:gd name="connsiteX1" fmla="*/ 170786 w 673895"/>
                        <a:gd name="connsiteY1" fmla="*/ 242195 h 647702"/>
                        <a:gd name="connsiteX2" fmla="*/ 176214 w 673895"/>
                        <a:gd name="connsiteY2" fmla="*/ 269082 h 647702"/>
                        <a:gd name="connsiteX3" fmla="*/ 150408 w 673895"/>
                        <a:gd name="connsiteY3" fmla="*/ 331383 h 647702"/>
                        <a:gd name="connsiteX4" fmla="*/ 146443 w 673895"/>
                        <a:gd name="connsiteY4" fmla="*/ 334057 h 647702"/>
                        <a:gd name="connsiteX5" fmla="*/ 192422 w 673895"/>
                        <a:gd name="connsiteY5" fmla="*/ 472837 h 647702"/>
                        <a:gd name="connsiteX6" fmla="*/ 220034 w 673895"/>
                        <a:gd name="connsiteY6" fmla="*/ 478412 h 647702"/>
                        <a:gd name="connsiteX7" fmla="*/ 248039 w 673895"/>
                        <a:gd name="connsiteY7" fmla="*/ 497294 h 647702"/>
                        <a:gd name="connsiteX8" fmla="*/ 265572 w 673895"/>
                        <a:gd name="connsiteY8" fmla="*/ 523298 h 647702"/>
                        <a:gd name="connsiteX9" fmla="*/ 408956 w 673895"/>
                        <a:gd name="connsiteY9" fmla="*/ 523298 h 647702"/>
                        <a:gd name="connsiteX10" fmla="*/ 417479 w 673895"/>
                        <a:gd name="connsiteY10" fmla="*/ 505571 h 647702"/>
                        <a:gd name="connsiteX11" fmla="*/ 456243 w 673895"/>
                        <a:gd name="connsiteY11" fmla="*/ 473649 h 647702"/>
                        <a:gd name="connsiteX12" fmla="*/ 488887 w 673895"/>
                        <a:gd name="connsiteY12" fmla="*/ 467058 h 647702"/>
                        <a:gd name="connsiteX13" fmla="*/ 531395 w 673895"/>
                        <a:gd name="connsiteY13" fmla="*/ 334333 h 647702"/>
                        <a:gd name="connsiteX14" fmla="*/ 523487 w 673895"/>
                        <a:gd name="connsiteY14" fmla="*/ 329002 h 647702"/>
                        <a:gd name="connsiteX15" fmla="*/ 497681 w 673895"/>
                        <a:gd name="connsiteY15" fmla="*/ 266701 h 647702"/>
                        <a:gd name="connsiteX16" fmla="*/ 501673 w 673895"/>
                        <a:gd name="connsiteY16" fmla="*/ 246929 h 647702"/>
                        <a:gd name="connsiteX17" fmla="*/ 384346 w 673895"/>
                        <a:gd name="connsiteY17" fmla="*/ 159653 h 647702"/>
                        <a:gd name="connsiteX18" fmla="*/ 370052 w 673895"/>
                        <a:gd name="connsiteY18" fmla="*/ 169290 h 647702"/>
                        <a:gd name="connsiteX19" fmla="*/ 335757 w 673895"/>
                        <a:gd name="connsiteY19" fmla="*/ 176214 h 647702"/>
                        <a:gd name="connsiteX20" fmla="*/ 301462 w 673895"/>
                        <a:gd name="connsiteY20" fmla="*/ 169290 h 647702"/>
                        <a:gd name="connsiteX21" fmla="*/ 335757 w 673895"/>
                        <a:gd name="connsiteY21" fmla="*/ 0 h 647702"/>
                        <a:gd name="connsiteX22" fmla="*/ 423864 w 673895"/>
                        <a:gd name="connsiteY22" fmla="*/ 88107 h 647702"/>
                        <a:gd name="connsiteX23" fmla="*/ 420253 w 673895"/>
                        <a:gd name="connsiteY23" fmla="*/ 105993 h 647702"/>
                        <a:gd name="connsiteX24" fmla="*/ 538728 w 673895"/>
                        <a:gd name="connsiteY24" fmla="*/ 194124 h 647702"/>
                        <a:gd name="connsiteX25" fmla="*/ 551493 w 673895"/>
                        <a:gd name="connsiteY25" fmla="*/ 185518 h 647702"/>
                        <a:gd name="connsiteX26" fmla="*/ 585788 w 673895"/>
                        <a:gd name="connsiteY26" fmla="*/ 178594 h 647702"/>
                        <a:gd name="connsiteX27" fmla="*/ 673895 w 673895"/>
                        <a:gd name="connsiteY27" fmla="*/ 266701 h 647702"/>
                        <a:gd name="connsiteX28" fmla="*/ 620083 w 673895"/>
                        <a:gd name="connsiteY28" fmla="*/ 347884 h 647702"/>
                        <a:gd name="connsiteX29" fmla="*/ 593016 w 673895"/>
                        <a:gd name="connsiteY29" fmla="*/ 353349 h 647702"/>
                        <a:gd name="connsiteX30" fmla="*/ 549222 w 673895"/>
                        <a:gd name="connsiteY30" fmla="*/ 490092 h 647702"/>
                        <a:gd name="connsiteX31" fmla="*/ 552839 w 673895"/>
                        <a:gd name="connsiteY31" fmla="*/ 492531 h 647702"/>
                        <a:gd name="connsiteX32" fmla="*/ 578645 w 673895"/>
                        <a:gd name="connsiteY32" fmla="*/ 554832 h 647702"/>
                        <a:gd name="connsiteX33" fmla="*/ 490538 w 673895"/>
                        <a:gd name="connsiteY33" fmla="*/ 642939 h 647702"/>
                        <a:gd name="connsiteX34" fmla="*/ 409355 w 673895"/>
                        <a:gd name="connsiteY34" fmla="*/ 589127 h 647702"/>
                        <a:gd name="connsiteX35" fmla="*/ 409084 w 673895"/>
                        <a:gd name="connsiteY35" fmla="*/ 587783 h 647702"/>
                        <a:gd name="connsiteX36" fmla="*/ 268154 w 673895"/>
                        <a:gd name="connsiteY36" fmla="*/ 587783 h 647702"/>
                        <a:gd name="connsiteX37" fmla="*/ 266921 w 673895"/>
                        <a:gd name="connsiteY37" fmla="*/ 593890 h 647702"/>
                        <a:gd name="connsiteX38" fmla="*/ 185738 w 673895"/>
                        <a:gd name="connsiteY38" fmla="*/ 647702 h 647702"/>
                        <a:gd name="connsiteX39" fmla="*/ 97631 w 673895"/>
                        <a:gd name="connsiteY39" fmla="*/ 559595 h 647702"/>
                        <a:gd name="connsiteX40" fmla="*/ 123437 w 673895"/>
                        <a:gd name="connsiteY40" fmla="*/ 497294 h 647702"/>
                        <a:gd name="connsiteX41" fmla="*/ 130921 w 673895"/>
                        <a:gd name="connsiteY41" fmla="*/ 492248 h 647702"/>
                        <a:gd name="connsiteX42" fmla="*/ 86036 w 673895"/>
                        <a:gd name="connsiteY42" fmla="*/ 356771 h 647702"/>
                        <a:gd name="connsiteX43" fmla="*/ 53812 w 673895"/>
                        <a:gd name="connsiteY43" fmla="*/ 350265 h 647702"/>
                        <a:gd name="connsiteX44" fmla="*/ 0 w 673895"/>
                        <a:gd name="connsiteY44" fmla="*/ 269082 h 647702"/>
                        <a:gd name="connsiteX45" fmla="*/ 88107 w 673895"/>
                        <a:gd name="connsiteY45" fmla="*/ 180975 h 647702"/>
                        <a:gd name="connsiteX46" fmla="*/ 122402 w 673895"/>
                        <a:gd name="connsiteY46" fmla="*/ 187899 h 647702"/>
                        <a:gd name="connsiteX47" fmla="*/ 129378 w 673895"/>
                        <a:gd name="connsiteY47" fmla="*/ 192602 h 647702"/>
                        <a:gd name="connsiteX48" fmla="*/ 250718 w 673895"/>
                        <a:gd name="connsiteY48" fmla="*/ 103300 h 647702"/>
                        <a:gd name="connsiteX49" fmla="*/ 247650 w 673895"/>
                        <a:gd name="connsiteY49" fmla="*/ 88107 h 647702"/>
                        <a:gd name="connsiteX50" fmla="*/ 335757 w 673895"/>
                        <a:gd name="connsiteY50" fmla="*/ 0 h 647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673895" h="647702">
                          <a:moveTo>
                            <a:pt x="284961" y="158165"/>
                          </a:moveTo>
                          <a:lnTo>
                            <a:pt x="170786" y="242195"/>
                          </a:lnTo>
                          <a:lnTo>
                            <a:pt x="176214" y="269082"/>
                          </a:lnTo>
                          <a:cubicBezTo>
                            <a:pt x="176214" y="293412"/>
                            <a:pt x="166353" y="315439"/>
                            <a:pt x="150408" y="331383"/>
                          </a:cubicBezTo>
                          <a:lnTo>
                            <a:pt x="146443" y="334057"/>
                          </a:lnTo>
                          <a:lnTo>
                            <a:pt x="192422" y="472837"/>
                          </a:lnTo>
                          <a:lnTo>
                            <a:pt x="220034" y="478412"/>
                          </a:lnTo>
                          <a:cubicBezTo>
                            <a:pt x="230575" y="482870"/>
                            <a:pt x="240067" y="489322"/>
                            <a:pt x="248039" y="497294"/>
                          </a:cubicBezTo>
                          <a:lnTo>
                            <a:pt x="265572" y="523298"/>
                          </a:lnTo>
                          <a:lnTo>
                            <a:pt x="408956" y="523298"/>
                          </a:lnTo>
                          <a:lnTo>
                            <a:pt x="417479" y="505571"/>
                          </a:lnTo>
                          <a:cubicBezTo>
                            <a:pt x="426979" y="491509"/>
                            <a:pt x="440432" y="480337"/>
                            <a:pt x="456243" y="473649"/>
                          </a:cubicBezTo>
                          <a:lnTo>
                            <a:pt x="488887" y="467058"/>
                          </a:lnTo>
                          <a:lnTo>
                            <a:pt x="531395" y="334333"/>
                          </a:lnTo>
                          <a:lnTo>
                            <a:pt x="523487" y="329002"/>
                          </a:lnTo>
                          <a:cubicBezTo>
                            <a:pt x="507543" y="313058"/>
                            <a:pt x="497681" y="291031"/>
                            <a:pt x="497681" y="266701"/>
                          </a:cubicBezTo>
                          <a:lnTo>
                            <a:pt x="501673" y="246929"/>
                          </a:lnTo>
                          <a:lnTo>
                            <a:pt x="384346" y="159653"/>
                          </a:lnTo>
                          <a:lnTo>
                            <a:pt x="370052" y="169290"/>
                          </a:lnTo>
                          <a:cubicBezTo>
                            <a:pt x="359511" y="173749"/>
                            <a:pt x="347922" y="176214"/>
                            <a:pt x="335757" y="176214"/>
                          </a:cubicBezTo>
                          <a:cubicBezTo>
                            <a:pt x="323592" y="176214"/>
                            <a:pt x="312003" y="173749"/>
                            <a:pt x="301462" y="169290"/>
                          </a:cubicBezTo>
                          <a:close/>
                          <a:moveTo>
                            <a:pt x="335757" y="0"/>
                          </a:moveTo>
                          <a:cubicBezTo>
                            <a:pt x="384417" y="0"/>
                            <a:pt x="423864" y="39447"/>
                            <a:pt x="423864" y="88107"/>
                          </a:cubicBezTo>
                          <a:lnTo>
                            <a:pt x="420253" y="105993"/>
                          </a:lnTo>
                          <a:lnTo>
                            <a:pt x="538728" y="194124"/>
                          </a:lnTo>
                          <a:lnTo>
                            <a:pt x="551493" y="185518"/>
                          </a:lnTo>
                          <a:cubicBezTo>
                            <a:pt x="562034" y="181059"/>
                            <a:pt x="573623" y="178594"/>
                            <a:pt x="585788" y="178594"/>
                          </a:cubicBezTo>
                          <a:cubicBezTo>
                            <a:pt x="634448" y="178594"/>
                            <a:pt x="673895" y="218041"/>
                            <a:pt x="673895" y="266701"/>
                          </a:cubicBezTo>
                          <a:cubicBezTo>
                            <a:pt x="673895" y="303196"/>
                            <a:pt x="651706" y="334509"/>
                            <a:pt x="620083" y="347884"/>
                          </a:cubicBezTo>
                          <a:lnTo>
                            <a:pt x="593016" y="353349"/>
                          </a:lnTo>
                          <a:lnTo>
                            <a:pt x="549222" y="490092"/>
                          </a:lnTo>
                          <a:lnTo>
                            <a:pt x="552839" y="492531"/>
                          </a:lnTo>
                          <a:cubicBezTo>
                            <a:pt x="568783" y="508475"/>
                            <a:pt x="578645" y="530502"/>
                            <a:pt x="578645" y="554832"/>
                          </a:cubicBezTo>
                          <a:cubicBezTo>
                            <a:pt x="578645" y="603492"/>
                            <a:pt x="539198" y="642939"/>
                            <a:pt x="490538" y="642939"/>
                          </a:cubicBezTo>
                          <a:cubicBezTo>
                            <a:pt x="454043" y="642939"/>
                            <a:pt x="422731" y="620750"/>
                            <a:pt x="409355" y="589127"/>
                          </a:cubicBezTo>
                          <a:lnTo>
                            <a:pt x="409084" y="587783"/>
                          </a:lnTo>
                          <a:lnTo>
                            <a:pt x="268154" y="587783"/>
                          </a:lnTo>
                          <a:lnTo>
                            <a:pt x="266921" y="593890"/>
                          </a:lnTo>
                          <a:cubicBezTo>
                            <a:pt x="253546" y="625513"/>
                            <a:pt x="222233" y="647702"/>
                            <a:pt x="185738" y="647702"/>
                          </a:cubicBezTo>
                          <a:cubicBezTo>
                            <a:pt x="137078" y="647702"/>
                            <a:pt x="97631" y="608255"/>
                            <a:pt x="97631" y="559595"/>
                          </a:cubicBezTo>
                          <a:cubicBezTo>
                            <a:pt x="97631" y="535265"/>
                            <a:pt x="107493" y="513238"/>
                            <a:pt x="123437" y="497294"/>
                          </a:cubicBezTo>
                          <a:lnTo>
                            <a:pt x="130921" y="492248"/>
                          </a:lnTo>
                          <a:lnTo>
                            <a:pt x="86036" y="356771"/>
                          </a:lnTo>
                          <a:lnTo>
                            <a:pt x="53812" y="350265"/>
                          </a:lnTo>
                          <a:cubicBezTo>
                            <a:pt x="22189" y="336890"/>
                            <a:pt x="0" y="305577"/>
                            <a:pt x="0" y="269082"/>
                          </a:cubicBezTo>
                          <a:cubicBezTo>
                            <a:pt x="0" y="220422"/>
                            <a:pt x="39447" y="180975"/>
                            <a:pt x="88107" y="180975"/>
                          </a:cubicBezTo>
                          <a:cubicBezTo>
                            <a:pt x="100272" y="180975"/>
                            <a:pt x="111861" y="183440"/>
                            <a:pt x="122402" y="187899"/>
                          </a:cubicBezTo>
                          <a:lnTo>
                            <a:pt x="129378" y="192602"/>
                          </a:lnTo>
                          <a:lnTo>
                            <a:pt x="250718" y="103300"/>
                          </a:lnTo>
                          <a:lnTo>
                            <a:pt x="247650" y="88107"/>
                          </a:lnTo>
                          <a:cubicBezTo>
                            <a:pt x="247650" y="39447"/>
                            <a:pt x="287097" y="0"/>
                            <a:pt x="335757" y="0"/>
                          </a:cubicBezTo>
                          <a:close/>
                        </a:path>
                      </a:pathLst>
                    </a:custGeom>
                    <a:solidFill>
                      <a:srgbClr val="FFFFFF"/>
                    </a:solidFill>
                    <a:ln w="9525" cap="flat" cmpd="sng" algn="ctr">
                      <a:solidFill>
                        <a:srgbClr val="FFFFFF"/>
                      </a:solidFill>
                      <a:prstDash val="solid"/>
                      <a:headEnd type="none" w="med" len="med"/>
                      <a:tailEnd type="none" w="med" len="med"/>
                    </a:ln>
                    <a:effectLst/>
                  </p:spPr>
                  <p:txBody>
                    <a:bodyPr lIns="182880" tIns="146304" rIns="182880" bIns="146304"/>
                    <a:lstStyle/>
                    <a:p>
                      <a:pPr algn="ctr" defTabSz="914102" eaLnBrk="1" hangingPunct="1">
                        <a:lnSpc>
                          <a:spcPct val="90000"/>
                        </a:lnSpc>
                        <a:defRPr/>
                      </a:pPr>
                      <a:endParaRPr lang="en-US" sz="1961" b="1" kern="0">
                        <a:solidFill>
                          <a:srgbClr val="FFFFFF"/>
                        </a:solidFill>
                        <a:latin typeface="Segoe UI Light"/>
                        <a:ea typeface="Segoe UI" pitchFamily="34" charset="0"/>
                        <a:cs typeface="Segoe UI" pitchFamily="34" charset="0"/>
                      </a:endParaRPr>
                    </a:p>
                  </p:txBody>
                </p:sp>
              </p:grpSp>
            </p:grpSp>
            <p:grpSp>
              <p:nvGrpSpPr>
                <p:cNvPr id="350" name="Group 349"/>
                <p:cNvGrpSpPr/>
                <p:nvPr/>
              </p:nvGrpSpPr>
              <p:grpSpPr>
                <a:xfrm>
                  <a:off x="8203323" y="543029"/>
                  <a:ext cx="2250927" cy="1371600"/>
                  <a:chOff x="8203323" y="650979"/>
                  <a:chExt cx="2250927" cy="1371600"/>
                </a:xfrm>
              </p:grpSpPr>
              <p:sp>
                <p:nvSpPr>
                  <p:cNvPr id="351" name="Rectangle 350"/>
                  <p:cNvSpPr/>
                  <p:nvPr/>
                </p:nvSpPr>
                <p:spPr bwMode="auto">
                  <a:xfrm>
                    <a:off x="8203323" y="650979"/>
                    <a:ext cx="2250927" cy="137160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895923" eaLnBrk="1" hangingPunct="1">
                      <a:lnSpc>
                        <a:spcPct val="90000"/>
                      </a:lnSpc>
                      <a:spcBef>
                        <a:spcPts val="0"/>
                      </a:spcBef>
                      <a:spcAft>
                        <a:spcPts val="0"/>
                      </a:spcAft>
                      <a:defRPr/>
                    </a:pPr>
                    <a:r>
                      <a:rPr lang="en-US" sz="1176" kern="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Developer services</a:t>
                    </a:r>
                  </a:p>
                </p:txBody>
              </p:sp>
              <p:grpSp>
                <p:nvGrpSpPr>
                  <p:cNvPr id="352" name="Group 351"/>
                  <p:cNvGrpSpPr/>
                  <p:nvPr/>
                </p:nvGrpSpPr>
                <p:grpSpPr>
                  <a:xfrm>
                    <a:off x="8316462" y="1050815"/>
                    <a:ext cx="1048050" cy="290595"/>
                    <a:chOff x="8316462" y="1050815"/>
                    <a:chExt cx="1048050" cy="290595"/>
                  </a:xfrm>
                </p:grpSpPr>
                <p:sp>
                  <p:nvSpPr>
                    <p:cNvPr id="362" name="TextBox 361"/>
                    <p:cNvSpPr txBox="1"/>
                    <p:nvPr/>
                  </p:nvSpPr>
                  <p:spPr bwMode="auto">
                    <a:xfrm>
                      <a:off x="8694587" y="1065786"/>
                      <a:ext cx="669925" cy="2508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a:gradFill>
                            <a:gsLst>
                              <a:gs pos="76250">
                                <a:srgbClr val="FFFFFF"/>
                              </a:gs>
                              <a:gs pos="31000">
                                <a:srgbClr val="FFFFFF"/>
                              </a:gs>
                            </a:gsLst>
                            <a:lin ang="5400000" scaled="0"/>
                          </a:gradFill>
                        </a:rPr>
                        <a:t>Visual </a:t>
                      </a:r>
                      <a:br>
                        <a:rPr lang="en-US" sz="980" kern="0">
                          <a:gradFill>
                            <a:gsLst>
                              <a:gs pos="76250">
                                <a:srgbClr val="FFFFFF"/>
                              </a:gs>
                              <a:gs pos="31000">
                                <a:srgbClr val="FFFFFF"/>
                              </a:gs>
                            </a:gsLst>
                            <a:lin ang="5400000" scaled="0"/>
                          </a:gradFill>
                        </a:rPr>
                      </a:br>
                      <a:r>
                        <a:rPr lang="en-US" sz="980" kern="0">
                          <a:gradFill>
                            <a:gsLst>
                              <a:gs pos="76250">
                                <a:srgbClr val="FFFFFF"/>
                              </a:gs>
                              <a:gs pos="31000">
                                <a:srgbClr val="FFFFFF"/>
                              </a:gs>
                            </a:gsLst>
                            <a:lin ang="5400000" scaled="0"/>
                          </a:gradFill>
                        </a:rPr>
                        <a:t>Studio</a:t>
                      </a:r>
                    </a:p>
                  </p:txBody>
                </p:sp>
                <p:pic>
                  <p:nvPicPr>
                    <p:cNvPr id="363" name="Picture 167" descr="Visual Studio Online.png"/>
                    <p:cNvPicPr>
                      <a:picLocks noChangeAspect="1"/>
                    </p:cNvPicPr>
                    <p:nvPr/>
                  </p:nvPicPr>
                  <p:blipFill>
                    <a:blip r:embed="rId37" cstate="print">
                      <a:biLevel thresh="25000"/>
                      <a:extLst>
                        <a:ext uri="{28A0092B-C50C-407E-A947-70E740481C1C}">
                          <a14:useLocalDpi xmlns:a14="http://schemas.microsoft.com/office/drawing/2010/main" val="0"/>
                        </a:ext>
                      </a:extLst>
                    </a:blip>
                    <a:srcRect/>
                    <a:stretch>
                      <a:fillRect/>
                    </a:stretch>
                  </p:blipFill>
                  <p:spPr bwMode="auto">
                    <a:xfrm>
                      <a:off x="8316462" y="1050815"/>
                      <a:ext cx="290580" cy="290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53" name="Group 352"/>
                  <p:cNvGrpSpPr/>
                  <p:nvPr/>
                </p:nvGrpSpPr>
                <p:grpSpPr>
                  <a:xfrm>
                    <a:off x="9413978" y="1606382"/>
                    <a:ext cx="957567" cy="312845"/>
                    <a:chOff x="9413978" y="1606382"/>
                    <a:chExt cx="957567" cy="312845"/>
                  </a:xfrm>
                </p:grpSpPr>
                <p:sp>
                  <p:nvSpPr>
                    <p:cNvPr id="360" name="TextBox 359"/>
                    <p:cNvSpPr txBox="1"/>
                    <p:nvPr/>
                  </p:nvSpPr>
                  <p:spPr bwMode="auto">
                    <a:xfrm>
                      <a:off x="9712733" y="1617602"/>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a:gradFill>
                            <a:gsLst>
                              <a:gs pos="76250">
                                <a:srgbClr val="FFFFFF"/>
                              </a:gs>
                              <a:gs pos="31000">
                                <a:srgbClr val="FFFFFF"/>
                              </a:gs>
                            </a:gsLst>
                            <a:lin ang="5400000" scaled="0"/>
                          </a:gradFill>
                        </a:rPr>
                        <a:t>Application</a:t>
                      </a:r>
                      <a:br>
                        <a:rPr lang="en-US" sz="980" kern="0">
                          <a:gradFill>
                            <a:gsLst>
                              <a:gs pos="76250">
                                <a:srgbClr val="FFFFFF"/>
                              </a:gs>
                              <a:gs pos="31000">
                                <a:srgbClr val="FFFFFF"/>
                              </a:gs>
                            </a:gsLst>
                            <a:lin ang="5400000" scaled="0"/>
                          </a:gradFill>
                        </a:rPr>
                      </a:br>
                      <a:r>
                        <a:rPr lang="en-US" sz="980" kern="0">
                          <a:gradFill>
                            <a:gsLst>
                              <a:gs pos="76250">
                                <a:srgbClr val="FFFFFF"/>
                              </a:gs>
                              <a:gs pos="31000">
                                <a:srgbClr val="FFFFFF"/>
                              </a:gs>
                            </a:gsLst>
                            <a:lin ang="5400000" scaled="0"/>
                          </a:gradFill>
                        </a:rPr>
                        <a:t>Insights</a:t>
                      </a:r>
                    </a:p>
                  </p:txBody>
                </p:sp>
                <p:pic>
                  <p:nvPicPr>
                    <p:cNvPr id="361" name="Picture 169" descr="Application Insights.png"/>
                    <p:cNvPicPr>
                      <a:picLocks noChangeAspect="1"/>
                    </p:cNvPicPr>
                    <p:nvPr/>
                  </p:nvPicPr>
                  <p:blipFill>
                    <a:blip r:embed="rId38" cstate="print">
                      <a:biLevel thresh="25000"/>
                      <a:extLst>
                        <a:ext uri="{28A0092B-C50C-407E-A947-70E740481C1C}">
                          <a14:useLocalDpi xmlns:a14="http://schemas.microsoft.com/office/drawing/2010/main" val="0"/>
                        </a:ext>
                      </a:extLst>
                    </a:blip>
                    <a:srcRect/>
                    <a:stretch>
                      <a:fillRect/>
                    </a:stretch>
                  </p:blipFill>
                  <p:spPr bwMode="auto">
                    <a:xfrm>
                      <a:off x="9413978" y="1606382"/>
                      <a:ext cx="292365" cy="292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54" name="Group 353"/>
                  <p:cNvGrpSpPr/>
                  <p:nvPr/>
                </p:nvGrpSpPr>
                <p:grpSpPr>
                  <a:xfrm>
                    <a:off x="9408787" y="1025699"/>
                    <a:ext cx="875200" cy="302765"/>
                    <a:chOff x="9408787" y="1025699"/>
                    <a:chExt cx="875200" cy="302765"/>
                  </a:xfrm>
                </p:grpSpPr>
                <p:pic>
                  <p:nvPicPr>
                    <p:cNvPr id="358" name="Picture 272"/>
                    <p:cNvPicPr>
                      <a:picLocks noChangeAspect="1"/>
                    </p:cNvPicPr>
                    <p:nvPr/>
                  </p:nvPicPr>
                  <p:blipFill>
                    <a:blip r:embed="rId39" cstate="print">
                      <a:biLevel thresh="25000"/>
                      <a:extLst>
                        <a:ext uri="{28A0092B-C50C-407E-A947-70E740481C1C}">
                          <a14:useLocalDpi xmlns:a14="http://schemas.microsoft.com/office/drawing/2010/main" val="0"/>
                        </a:ext>
                      </a:extLst>
                    </a:blip>
                    <a:srcRect/>
                    <a:stretch>
                      <a:fillRect/>
                    </a:stretch>
                  </p:blipFill>
                  <p:spPr bwMode="auto">
                    <a:xfrm>
                      <a:off x="9408787" y="1025699"/>
                      <a:ext cx="302749" cy="302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9" name="TextBox 358"/>
                    <p:cNvSpPr txBox="1"/>
                    <p:nvPr/>
                  </p:nvSpPr>
                  <p:spPr bwMode="auto">
                    <a:xfrm>
                      <a:off x="9742651" y="1059753"/>
                      <a:ext cx="541336" cy="2492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a:gradFill>
                            <a:gsLst>
                              <a:gs pos="76250">
                                <a:srgbClr val="FFFFFF"/>
                              </a:gs>
                              <a:gs pos="31000">
                                <a:srgbClr val="FFFFFF"/>
                              </a:gs>
                            </a:gsLst>
                            <a:lin ang="5400000" scaled="0"/>
                          </a:gradFill>
                        </a:rPr>
                        <a:t>Azure SDK</a:t>
                      </a:r>
                    </a:p>
                  </p:txBody>
                </p:sp>
              </p:grpSp>
              <p:grpSp>
                <p:nvGrpSpPr>
                  <p:cNvPr id="355" name="Group 354"/>
                  <p:cNvGrpSpPr/>
                  <p:nvPr/>
                </p:nvGrpSpPr>
                <p:grpSpPr>
                  <a:xfrm>
                    <a:off x="8316496" y="1621631"/>
                    <a:ext cx="1048016" cy="280129"/>
                    <a:chOff x="8316496" y="1621631"/>
                    <a:chExt cx="1048016" cy="280129"/>
                  </a:xfrm>
                </p:grpSpPr>
                <p:sp>
                  <p:nvSpPr>
                    <p:cNvPr id="356" name="TextBox 355"/>
                    <p:cNvSpPr txBox="1"/>
                    <p:nvPr/>
                  </p:nvSpPr>
                  <p:spPr bwMode="auto">
                    <a:xfrm>
                      <a:off x="8704112" y="1650936"/>
                      <a:ext cx="660400" cy="250824"/>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a:gradFill>
                            <a:gsLst>
                              <a:gs pos="76250">
                                <a:srgbClr val="FFFFFF"/>
                              </a:gs>
                              <a:gs pos="31000">
                                <a:srgbClr val="FFFFFF"/>
                              </a:gs>
                            </a:gsLst>
                            <a:lin ang="5400000" scaled="0"/>
                          </a:gradFill>
                        </a:rPr>
                        <a:t>Team </a:t>
                      </a:r>
                      <a:br>
                        <a:rPr lang="en-US" sz="980" kern="0">
                          <a:gradFill>
                            <a:gsLst>
                              <a:gs pos="76250">
                                <a:srgbClr val="FFFFFF"/>
                              </a:gs>
                              <a:gs pos="31000">
                                <a:srgbClr val="FFFFFF"/>
                              </a:gs>
                            </a:gsLst>
                            <a:lin ang="5400000" scaled="0"/>
                          </a:gradFill>
                        </a:rPr>
                      </a:br>
                      <a:r>
                        <a:rPr lang="en-US" sz="980" kern="0">
                          <a:gradFill>
                            <a:gsLst>
                              <a:gs pos="76250">
                                <a:srgbClr val="FFFFFF"/>
                              </a:gs>
                              <a:gs pos="31000">
                                <a:srgbClr val="FFFFFF"/>
                              </a:gs>
                            </a:gsLst>
                            <a:lin ang="5400000" scaled="0"/>
                          </a:gradFill>
                        </a:rPr>
                        <a:t>Project</a:t>
                      </a:r>
                    </a:p>
                  </p:txBody>
                </p:sp>
                <p:sp>
                  <p:nvSpPr>
                    <p:cNvPr id="357" name="Freeform 356"/>
                    <p:cNvSpPr/>
                    <p:nvPr/>
                  </p:nvSpPr>
                  <p:spPr bwMode="auto">
                    <a:xfrm>
                      <a:off x="8316496" y="1621631"/>
                      <a:ext cx="290512" cy="249237"/>
                    </a:xfrm>
                    <a:custGeom>
                      <a:avLst/>
                      <a:gdLst>
                        <a:gd name="connsiteX0" fmla="*/ 20235 w 769143"/>
                        <a:gd name="connsiteY0" fmla="*/ 443405 h 659607"/>
                        <a:gd name="connsiteX1" fmla="*/ 84659 w 769143"/>
                        <a:gd name="connsiteY1" fmla="*/ 443405 h 659607"/>
                        <a:gd name="connsiteX2" fmla="*/ 133712 w 769143"/>
                        <a:gd name="connsiteY2" fmla="*/ 527981 h 659607"/>
                        <a:gd name="connsiteX3" fmla="*/ 182766 w 769143"/>
                        <a:gd name="connsiteY3" fmla="*/ 443405 h 659607"/>
                        <a:gd name="connsiteX4" fmla="*/ 251228 w 769143"/>
                        <a:gd name="connsiteY4" fmla="*/ 443405 h 659607"/>
                        <a:gd name="connsiteX5" fmla="*/ 271462 w 769143"/>
                        <a:gd name="connsiteY5" fmla="*/ 463640 h 659607"/>
                        <a:gd name="connsiteX6" fmla="*/ 271462 w 769143"/>
                        <a:gd name="connsiteY6" fmla="*/ 634610 h 659607"/>
                        <a:gd name="connsiteX7" fmla="*/ 251228 w 769143"/>
                        <a:gd name="connsiteY7" fmla="*/ 654845 h 659607"/>
                        <a:gd name="connsiteX8" fmla="*/ 20235 w 769143"/>
                        <a:gd name="connsiteY8" fmla="*/ 654845 h 659607"/>
                        <a:gd name="connsiteX9" fmla="*/ 0 w 769143"/>
                        <a:gd name="connsiteY9" fmla="*/ 634610 h 659607"/>
                        <a:gd name="connsiteX10" fmla="*/ 0 w 769143"/>
                        <a:gd name="connsiteY10" fmla="*/ 463640 h 659607"/>
                        <a:gd name="connsiteX11" fmla="*/ 20235 w 769143"/>
                        <a:gd name="connsiteY11" fmla="*/ 443405 h 659607"/>
                        <a:gd name="connsiteX12" fmla="*/ 330596 w 769143"/>
                        <a:gd name="connsiteY12" fmla="*/ 290513 h 659607"/>
                        <a:gd name="connsiteX13" fmla="*/ 443055 w 769143"/>
                        <a:gd name="connsiteY13" fmla="*/ 290513 h 659607"/>
                        <a:gd name="connsiteX14" fmla="*/ 528684 w 769143"/>
                        <a:gd name="connsiteY14" fmla="*/ 438150 h 659607"/>
                        <a:gd name="connsiteX15" fmla="*/ 614314 w 769143"/>
                        <a:gd name="connsiteY15" fmla="*/ 290513 h 659607"/>
                        <a:gd name="connsiteX16" fmla="*/ 733821 w 769143"/>
                        <a:gd name="connsiteY16" fmla="*/ 290513 h 659607"/>
                        <a:gd name="connsiteX17" fmla="*/ 769143 w 769143"/>
                        <a:gd name="connsiteY17" fmla="*/ 325835 h 659607"/>
                        <a:gd name="connsiteX18" fmla="*/ 769143 w 769143"/>
                        <a:gd name="connsiteY18" fmla="*/ 624285 h 659607"/>
                        <a:gd name="connsiteX19" fmla="*/ 733821 w 769143"/>
                        <a:gd name="connsiteY19" fmla="*/ 659607 h 659607"/>
                        <a:gd name="connsiteX20" fmla="*/ 330596 w 769143"/>
                        <a:gd name="connsiteY20" fmla="*/ 659607 h 659607"/>
                        <a:gd name="connsiteX21" fmla="*/ 295274 w 769143"/>
                        <a:gd name="connsiteY21" fmla="*/ 624285 h 659607"/>
                        <a:gd name="connsiteX22" fmla="*/ 295274 w 769143"/>
                        <a:gd name="connsiteY22" fmla="*/ 325835 h 659607"/>
                        <a:gd name="connsiteX23" fmla="*/ 330596 w 769143"/>
                        <a:gd name="connsiteY23" fmla="*/ 290513 h 659607"/>
                        <a:gd name="connsiteX24" fmla="*/ 134367 w 769143"/>
                        <a:gd name="connsiteY24" fmla="*/ 276981 h 659607"/>
                        <a:gd name="connsiteX25" fmla="*/ 211441 w 769143"/>
                        <a:gd name="connsiteY25" fmla="*/ 354055 h 659607"/>
                        <a:gd name="connsiteX26" fmla="*/ 134367 w 769143"/>
                        <a:gd name="connsiteY26" fmla="*/ 431128 h 659607"/>
                        <a:gd name="connsiteX27" fmla="*/ 57293 w 769143"/>
                        <a:gd name="connsiteY27" fmla="*/ 354055 h 659607"/>
                        <a:gd name="connsiteX28" fmla="*/ 134367 w 769143"/>
                        <a:gd name="connsiteY28" fmla="*/ 276981 h 659607"/>
                        <a:gd name="connsiteX29" fmla="*/ 529827 w 769143"/>
                        <a:gd name="connsiteY29" fmla="*/ 0 h 659607"/>
                        <a:gd name="connsiteX30" fmla="*/ 664368 w 769143"/>
                        <a:gd name="connsiteY30" fmla="*/ 134541 h 659607"/>
                        <a:gd name="connsiteX31" fmla="*/ 529827 w 769143"/>
                        <a:gd name="connsiteY31" fmla="*/ 269082 h 659607"/>
                        <a:gd name="connsiteX32" fmla="*/ 395286 w 769143"/>
                        <a:gd name="connsiteY32" fmla="*/ 134541 h 659607"/>
                        <a:gd name="connsiteX33" fmla="*/ 529827 w 769143"/>
                        <a:gd name="connsiteY33" fmla="*/ 0 h 659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769143" h="659607">
                          <a:moveTo>
                            <a:pt x="20235" y="443405"/>
                          </a:moveTo>
                          <a:lnTo>
                            <a:pt x="84659" y="443405"/>
                          </a:lnTo>
                          <a:lnTo>
                            <a:pt x="133712" y="527981"/>
                          </a:lnTo>
                          <a:lnTo>
                            <a:pt x="182766" y="443405"/>
                          </a:lnTo>
                          <a:lnTo>
                            <a:pt x="251228" y="443405"/>
                          </a:lnTo>
                          <a:cubicBezTo>
                            <a:pt x="262403" y="443405"/>
                            <a:pt x="271462" y="452464"/>
                            <a:pt x="271462" y="463640"/>
                          </a:cubicBezTo>
                          <a:lnTo>
                            <a:pt x="271462" y="634610"/>
                          </a:lnTo>
                          <a:cubicBezTo>
                            <a:pt x="271462" y="645786"/>
                            <a:pt x="262403" y="654845"/>
                            <a:pt x="251228" y="654845"/>
                          </a:cubicBezTo>
                          <a:lnTo>
                            <a:pt x="20235" y="654845"/>
                          </a:lnTo>
                          <a:cubicBezTo>
                            <a:pt x="9060" y="654845"/>
                            <a:pt x="0" y="645786"/>
                            <a:pt x="0" y="634610"/>
                          </a:cubicBezTo>
                          <a:lnTo>
                            <a:pt x="0" y="463640"/>
                          </a:lnTo>
                          <a:cubicBezTo>
                            <a:pt x="0" y="452464"/>
                            <a:pt x="9060" y="443405"/>
                            <a:pt x="20235" y="443405"/>
                          </a:cubicBezTo>
                          <a:close/>
                          <a:moveTo>
                            <a:pt x="330596" y="290513"/>
                          </a:moveTo>
                          <a:lnTo>
                            <a:pt x="443055" y="290513"/>
                          </a:lnTo>
                          <a:lnTo>
                            <a:pt x="528684" y="438150"/>
                          </a:lnTo>
                          <a:lnTo>
                            <a:pt x="614314" y="290513"/>
                          </a:lnTo>
                          <a:lnTo>
                            <a:pt x="733821" y="290513"/>
                          </a:lnTo>
                          <a:cubicBezTo>
                            <a:pt x="753329" y="290513"/>
                            <a:pt x="769143" y="306327"/>
                            <a:pt x="769143" y="325835"/>
                          </a:cubicBezTo>
                          <a:lnTo>
                            <a:pt x="769143" y="624285"/>
                          </a:lnTo>
                          <a:cubicBezTo>
                            <a:pt x="769143" y="643793"/>
                            <a:pt x="753329" y="659607"/>
                            <a:pt x="733821" y="659607"/>
                          </a:cubicBezTo>
                          <a:lnTo>
                            <a:pt x="330596" y="659607"/>
                          </a:lnTo>
                          <a:cubicBezTo>
                            <a:pt x="311088" y="659607"/>
                            <a:pt x="295274" y="643793"/>
                            <a:pt x="295274" y="624285"/>
                          </a:cubicBezTo>
                          <a:lnTo>
                            <a:pt x="295274" y="325835"/>
                          </a:lnTo>
                          <a:cubicBezTo>
                            <a:pt x="295274" y="306327"/>
                            <a:pt x="311088" y="290513"/>
                            <a:pt x="330596" y="290513"/>
                          </a:cubicBezTo>
                          <a:close/>
                          <a:moveTo>
                            <a:pt x="134367" y="276981"/>
                          </a:moveTo>
                          <a:cubicBezTo>
                            <a:pt x="176934" y="276981"/>
                            <a:pt x="211441" y="311488"/>
                            <a:pt x="211441" y="354055"/>
                          </a:cubicBezTo>
                          <a:cubicBezTo>
                            <a:pt x="211441" y="396621"/>
                            <a:pt x="176934" y="431128"/>
                            <a:pt x="134367" y="431128"/>
                          </a:cubicBezTo>
                          <a:cubicBezTo>
                            <a:pt x="91800" y="431128"/>
                            <a:pt x="57293" y="396621"/>
                            <a:pt x="57293" y="354055"/>
                          </a:cubicBezTo>
                          <a:cubicBezTo>
                            <a:pt x="57293" y="311488"/>
                            <a:pt x="91800" y="276981"/>
                            <a:pt x="134367" y="276981"/>
                          </a:cubicBezTo>
                          <a:close/>
                          <a:moveTo>
                            <a:pt x="529827" y="0"/>
                          </a:moveTo>
                          <a:cubicBezTo>
                            <a:pt x="604132" y="0"/>
                            <a:pt x="664368" y="60236"/>
                            <a:pt x="664368" y="134541"/>
                          </a:cubicBezTo>
                          <a:cubicBezTo>
                            <a:pt x="664368" y="208846"/>
                            <a:pt x="604132" y="269082"/>
                            <a:pt x="529827" y="269082"/>
                          </a:cubicBezTo>
                          <a:cubicBezTo>
                            <a:pt x="455522" y="269082"/>
                            <a:pt x="395286" y="208846"/>
                            <a:pt x="395286" y="134541"/>
                          </a:cubicBezTo>
                          <a:cubicBezTo>
                            <a:pt x="395286" y="60236"/>
                            <a:pt x="455522" y="0"/>
                            <a:pt x="529827" y="0"/>
                          </a:cubicBezTo>
                          <a:close/>
                        </a:path>
                      </a:pathLst>
                    </a:custGeom>
                    <a:solidFill>
                      <a:srgbClr val="FFFFFF"/>
                    </a:solidFill>
                    <a:ln w="9525" cap="flat" cmpd="sng" algn="ctr">
                      <a:noFill/>
                      <a:prstDash val="solid"/>
                      <a:headEnd type="none" w="med" len="med"/>
                      <a:tailEnd type="none" w="med" len="med"/>
                    </a:ln>
                    <a:effectLst/>
                  </p:spPr>
                  <p:txBody>
                    <a:bodyPr lIns="182880" tIns="146304" rIns="182880" bIns="146304"/>
                    <a:lstStyle/>
                    <a:p>
                      <a:pPr algn="ctr" defTabSz="914102" eaLnBrk="1" hangingPunct="1">
                        <a:lnSpc>
                          <a:spcPct val="90000"/>
                        </a:lnSpc>
                        <a:defRPr/>
                      </a:pPr>
                      <a:endParaRPr lang="en-US" sz="1961" b="1" kern="0">
                        <a:solidFill>
                          <a:srgbClr val="FFFFFF"/>
                        </a:solidFill>
                        <a:latin typeface="Segoe UI Light"/>
                        <a:ea typeface="Segoe UI" pitchFamily="34" charset="0"/>
                        <a:cs typeface="Segoe UI" pitchFamily="34" charset="0"/>
                      </a:endParaRPr>
                    </a:p>
                  </p:txBody>
                </p:sp>
              </p:grpSp>
            </p:grpSp>
          </p:grpSp>
          <p:grpSp>
            <p:nvGrpSpPr>
              <p:cNvPr id="4" name="Group 3"/>
              <p:cNvGrpSpPr/>
              <p:nvPr userDrawn="1"/>
            </p:nvGrpSpPr>
            <p:grpSpPr>
              <a:xfrm>
                <a:off x="249566" y="543029"/>
                <a:ext cx="1720893" cy="3795291"/>
                <a:chOff x="249566" y="543029"/>
                <a:chExt cx="1720893" cy="3795291"/>
              </a:xfrm>
            </p:grpSpPr>
            <p:sp>
              <p:nvSpPr>
                <p:cNvPr id="319" name="Rectangle 318"/>
                <p:cNvSpPr/>
                <p:nvPr/>
              </p:nvSpPr>
              <p:spPr bwMode="auto">
                <a:xfrm>
                  <a:off x="249566" y="543029"/>
                  <a:ext cx="1720893" cy="3795291"/>
                </a:xfrm>
                <a:prstGeom prst="rect">
                  <a:avLst/>
                </a:prstGeom>
                <a:solidFill>
                  <a:srgbClr val="1B3C72"/>
                </a:solidFill>
                <a:ln w="6350" cap="flat" cmpd="sng" algn="ctr">
                  <a:noFill/>
                  <a:prstDash val="solid"/>
                  <a:miter lim="800000"/>
                  <a:headEnd type="none" w="med" len="med"/>
                  <a:tailEnd type="none" w="med" len="med"/>
                </a:ln>
                <a:effectLst/>
              </p:spPr>
              <p:txBody>
                <a:bodyPr lIns="265176" tIns="143428" rIns="179285" bIns="143428"/>
                <a:lstStyle/>
                <a:p>
                  <a:pPr algn="ctr" defTabSz="895923" eaLnBrk="1" hangingPunct="1">
                    <a:lnSpc>
                      <a:spcPct val="90000"/>
                    </a:lnSpc>
                    <a:spcBef>
                      <a:spcPts val="0"/>
                    </a:spcBef>
                    <a:spcAft>
                      <a:spcPts val="0"/>
                    </a:spcAft>
                    <a:defRPr/>
                  </a:pPr>
                  <a:r>
                    <a:rPr lang="en-US" sz="1372" kern="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Security and Management</a:t>
                  </a:r>
                </a:p>
              </p:txBody>
            </p:sp>
            <p:grpSp>
              <p:nvGrpSpPr>
                <p:cNvPr id="3" name="Group 2"/>
                <p:cNvGrpSpPr/>
                <p:nvPr/>
              </p:nvGrpSpPr>
              <p:grpSpPr>
                <a:xfrm>
                  <a:off x="365563" y="1115018"/>
                  <a:ext cx="1458716" cy="3120525"/>
                  <a:chOff x="419554" y="1199688"/>
                  <a:chExt cx="1458716" cy="3120525"/>
                </a:xfrm>
              </p:grpSpPr>
              <p:grpSp>
                <p:nvGrpSpPr>
                  <p:cNvPr id="321" name="Group 320"/>
                  <p:cNvGrpSpPr/>
                  <p:nvPr/>
                </p:nvGrpSpPr>
                <p:grpSpPr>
                  <a:xfrm>
                    <a:off x="442574" y="1656149"/>
                    <a:ext cx="1027708" cy="303213"/>
                    <a:chOff x="368069" y="1313314"/>
                    <a:chExt cx="1027708" cy="303213"/>
                  </a:xfrm>
                </p:grpSpPr>
                <p:sp>
                  <p:nvSpPr>
                    <p:cNvPr id="340" name="TextBox 339"/>
                    <p:cNvSpPr txBox="1"/>
                    <p:nvPr/>
                  </p:nvSpPr>
                  <p:spPr bwMode="auto">
                    <a:xfrm>
                      <a:off x="736963" y="1314902"/>
                      <a:ext cx="658814"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a:gradFill>
                            <a:gsLst>
                              <a:gs pos="76250">
                                <a:srgbClr val="FFFFFF"/>
                              </a:gs>
                              <a:gs pos="31000">
                                <a:srgbClr val="FFFFFF"/>
                              </a:gs>
                            </a:gsLst>
                            <a:lin ang="5400000" scaled="0"/>
                          </a:gradFill>
                        </a:rPr>
                        <a:t>Active</a:t>
                      </a:r>
                      <a:br>
                        <a:rPr lang="en-US" sz="980" kern="0">
                          <a:gradFill>
                            <a:gsLst>
                              <a:gs pos="76250">
                                <a:srgbClr val="FFFFFF"/>
                              </a:gs>
                              <a:gs pos="31000">
                                <a:srgbClr val="FFFFFF"/>
                              </a:gs>
                            </a:gsLst>
                            <a:lin ang="5400000" scaled="0"/>
                          </a:gradFill>
                        </a:rPr>
                      </a:br>
                      <a:r>
                        <a:rPr lang="en-US" sz="980" kern="0">
                          <a:gradFill>
                            <a:gsLst>
                              <a:gs pos="76250">
                                <a:srgbClr val="FFFFFF"/>
                              </a:gs>
                              <a:gs pos="31000">
                                <a:srgbClr val="FFFFFF"/>
                              </a:gs>
                            </a:gsLst>
                            <a:lin ang="5400000" scaled="0"/>
                          </a:gradFill>
                        </a:rPr>
                        <a:t>Directory</a:t>
                      </a:r>
                    </a:p>
                  </p:txBody>
                </p:sp>
                <p:pic>
                  <p:nvPicPr>
                    <p:cNvPr id="341" name="Picture 193" descr="Azure Active Directory.png"/>
                    <p:cNvPicPr>
                      <a:picLocks noChangeAspect="1"/>
                    </p:cNvPicPr>
                    <p:nvPr/>
                  </p:nvPicPr>
                  <p:blipFill>
                    <a:blip r:embed="rId40" cstate="print">
                      <a:biLevel thresh="25000"/>
                      <a:extLst>
                        <a:ext uri="{28A0092B-C50C-407E-A947-70E740481C1C}">
                          <a14:useLocalDpi xmlns:a14="http://schemas.microsoft.com/office/drawing/2010/main" val="0"/>
                        </a:ext>
                      </a:extLst>
                    </a:blip>
                    <a:srcRect/>
                    <a:stretch>
                      <a:fillRect/>
                    </a:stretch>
                  </p:blipFill>
                  <p:spPr bwMode="auto">
                    <a:xfrm>
                      <a:off x="368069" y="1313314"/>
                      <a:ext cx="298175" cy="29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2" name="Group 321"/>
                  <p:cNvGrpSpPr/>
                  <p:nvPr/>
                </p:nvGrpSpPr>
                <p:grpSpPr>
                  <a:xfrm>
                    <a:off x="466215" y="2129907"/>
                    <a:ext cx="1004066" cy="301625"/>
                    <a:chOff x="391710" y="1847920"/>
                    <a:chExt cx="1004066" cy="301625"/>
                  </a:xfrm>
                </p:grpSpPr>
                <p:sp>
                  <p:nvSpPr>
                    <p:cNvPr id="338" name="TextBox 337"/>
                    <p:cNvSpPr txBox="1"/>
                    <p:nvPr/>
                  </p:nvSpPr>
                  <p:spPr bwMode="auto">
                    <a:xfrm>
                      <a:off x="736963" y="1847920"/>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a:gradFill>
                            <a:gsLst>
                              <a:gs pos="76250">
                                <a:srgbClr val="FFFFFF"/>
                              </a:gs>
                              <a:gs pos="31000">
                                <a:srgbClr val="FFFFFF"/>
                              </a:gs>
                            </a:gsLst>
                            <a:lin ang="5400000" scaled="0"/>
                          </a:gradFill>
                        </a:rPr>
                        <a:t>Multi-Factor</a:t>
                      </a:r>
                      <a:br>
                        <a:rPr lang="en-US" sz="980" kern="0">
                          <a:gradFill>
                            <a:gsLst>
                              <a:gs pos="76250">
                                <a:srgbClr val="FFFFFF"/>
                              </a:gs>
                              <a:gs pos="31000">
                                <a:srgbClr val="FFFFFF"/>
                              </a:gs>
                            </a:gsLst>
                            <a:lin ang="5400000" scaled="0"/>
                          </a:gradFill>
                        </a:rPr>
                      </a:br>
                      <a:r>
                        <a:rPr lang="en-US" sz="980" kern="0">
                          <a:gradFill>
                            <a:gsLst>
                              <a:gs pos="76250">
                                <a:srgbClr val="FFFFFF"/>
                              </a:gs>
                              <a:gs pos="31000">
                                <a:srgbClr val="FFFFFF"/>
                              </a:gs>
                            </a:gsLst>
                            <a:lin ang="5400000" scaled="0"/>
                          </a:gradFill>
                        </a:rPr>
                        <a:t>Authentication</a:t>
                      </a:r>
                    </a:p>
                  </p:txBody>
                </p:sp>
                <p:pic>
                  <p:nvPicPr>
                    <p:cNvPr id="339" name="Picture 195" descr="Multi-Factor Authentication.png"/>
                    <p:cNvPicPr>
                      <a:picLocks noChangeAspect="1"/>
                    </p:cNvPicPr>
                    <p:nvPr/>
                  </p:nvPicPr>
                  <p:blipFill>
                    <a:blip r:embed="rId41" cstate="print">
                      <a:biLevel thresh="25000"/>
                      <a:extLst>
                        <a:ext uri="{28A0092B-C50C-407E-A947-70E740481C1C}">
                          <a14:useLocalDpi xmlns:a14="http://schemas.microsoft.com/office/drawing/2010/main" val="0"/>
                        </a:ext>
                      </a:extLst>
                    </a:blip>
                    <a:srcRect/>
                    <a:stretch>
                      <a:fillRect/>
                    </a:stretch>
                  </p:blipFill>
                  <p:spPr bwMode="auto">
                    <a:xfrm>
                      <a:off x="391710" y="1854270"/>
                      <a:ext cx="288064" cy="28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3" name="Group 322"/>
                  <p:cNvGrpSpPr/>
                  <p:nvPr/>
                </p:nvGrpSpPr>
                <p:grpSpPr>
                  <a:xfrm>
                    <a:off x="442574" y="2602077"/>
                    <a:ext cx="1027706" cy="301625"/>
                    <a:chOff x="368069" y="2341251"/>
                    <a:chExt cx="1027706" cy="301625"/>
                  </a:xfrm>
                </p:grpSpPr>
                <p:sp>
                  <p:nvSpPr>
                    <p:cNvPr id="336" name="TextBox 335"/>
                    <p:cNvSpPr txBox="1"/>
                    <p:nvPr/>
                  </p:nvSpPr>
                  <p:spPr bwMode="auto">
                    <a:xfrm>
                      <a:off x="736963" y="2341251"/>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a:gradFill>
                            <a:gsLst>
                              <a:gs pos="76250">
                                <a:srgbClr val="FFFFFF"/>
                              </a:gs>
                              <a:gs pos="31000">
                                <a:srgbClr val="FFFFFF"/>
                              </a:gs>
                            </a:gsLst>
                            <a:lin ang="5400000" scaled="0"/>
                          </a:gradFill>
                        </a:rPr>
                        <a:t>Automation</a:t>
                      </a:r>
                    </a:p>
                  </p:txBody>
                </p:sp>
                <p:pic>
                  <p:nvPicPr>
                    <p:cNvPr id="337" name="Picture 198" descr="Azure automation.png"/>
                    <p:cNvPicPr>
                      <a:picLocks noChangeAspect="1"/>
                    </p:cNvPicPr>
                    <p:nvPr/>
                  </p:nvPicPr>
                  <p:blipFill>
                    <a:blip r:embed="rId42" cstate="print">
                      <a:biLevel thresh="25000"/>
                      <a:extLst>
                        <a:ext uri="{28A0092B-C50C-407E-A947-70E740481C1C}">
                          <a14:useLocalDpi xmlns:a14="http://schemas.microsoft.com/office/drawing/2010/main" val="0"/>
                        </a:ext>
                      </a:extLst>
                    </a:blip>
                    <a:srcRect/>
                    <a:stretch>
                      <a:fillRect/>
                    </a:stretch>
                  </p:blipFill>
                  <p:spPr bwMode="auto">
                    <a:xfrm>
                      <a:off x="368069" y="2347601"/>
                      <a:ext cx="289482" cy="290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4" name="Group 323"/>
                  <p:cNvGrpSpPr/>
                  <p:nvPr/>
                </p:nvGrpSpPr>
                <p:grpSpPr>
                  <a:xfrm>
                    <a:off x="442574" y="1199688"/>
                    <a:ext cx="1027707" cy="285916"/>
                    <a:chOff x="368069" y="762503"/>
                    <a:chExt cx="1027707" cy="285916"/>
                  </a:xfrm>
                </p:grpSpPr>
                <p:sp>
                  <p:nvSpPr>
                    <p:cNvPr id="334" name="TextBox 333"/>
                    <p:cNvSpPr txBox="1"/>
                    <p:nvPr/>
                  </p:nvSpPr>
                  <p:spPr bwMode="auto">
                    <a:xfrm>
                      <a:off x="736963" y="789031"/>
                      <a:ext cx="658813" cy="232860"/>
                    </a:xfrm>
                    <a:prstGeom prst="rect">
                      <a:avLst/>
                    </a:prstGeom>
                    <a:noFill/>
                    <a:ln>
                      <a:noFill/>
                    </a:ln>
                  </p:spPr>
                  <p:txBody>
                    <a:bodyPr wrap="none" lIns="0" tIns="27971" rIns="0" bIns="0" anchor="ctr" anchorCtr="0"/>
                    <a:lstStyle/>
                    <a:p>
                      <a:pPr defTabSz="913950">
                        <a:lnSpc>
                          <a:spcPct val="90000"/>
                        </a:lnSpc>
                        <a:spcBef>
                          <a:spcPts val="588"/>
                        </a:spcBef>
                        <a:defRPr/>
                      </a:pPr>
                      <a:r>
                        <a:rPr lang="en-US" sz="980" kern="0">
                          <a:gradFill>
                            <a:gsLst>
                              <a:gs pos="76250">
                                <a:srgbClr val="FFFFFF"/>
                              </a:gs>
                              <a:gs pos="31000">
                                <a:srgbClr val="FFFFFF"/>
                              </a:gs>
                            </a:gsLst>
                            <a:lin ang="5400000" scaled="0"/>
                          </a:gradFill>
                          <a:latin typeface="Segoe UI"/>
                          <a:ea typeface="Arial Unicode MS" panose="020B0604020202020204" pitchFamily="34" charset="-128"/>
                          <a:cs typeface="Segoe UI Light" panose="020B0502040204020203" pitchFamily="34" charset="0"/>
                        </a:rPr>
                        <a:t>Portal</a:t>
                      </a:r>
                    </a:p>
                  </p:txBody>
                </p:sp>
                <p:pic>
                  <p:nvPicPr>
                    <p:cNvPr id="335" name="Picture 200" descr="Azure subscription.png"/>
                    <p:cNvPicPr>
                      <a:picLocks noChangeAspect="1"/>
                    </p:cNvPicPr>
                    <p:nvPr/>
                  </p:nvPicPr>
                  <p:blipFill>
                    <a:blip r:embed="rId43" cstate="print">
                      <a:biLevel thresh="25000"/>
                      <a:extLst>
                        <a:ext uri="{28A0092B-C50C-407E-A947-70E740481C1C}">
                          <a14:useLocalDpi xmlns:a14="http://schemas.microsoft.com/office/drawing/2010/main" val="0"/>
                        </a:ext>
                      </a:extLst>
                    </a:blip>
                    <a:srcRect/>
                    <a:stretch>
                      <a:fillRect/>
                    </a:stretch>
                  </p:blipFill>
                  <p:spPr bwMode="auto">
                    <a:xfrm>
                      <a:off x="368069" y="762503"/>
                      <a:ext cx="286234" cy="285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5" name="Group 324"/>
                  <p:cNvGrpSpPr/>
                  <p:nvPr/>
                </p:nvGrpSpPr>
                <p:grpSpPr>
                  <a:xfrm>
                    <a:off x="442574" y="3074247"/>
                    <a:ext cx="1027707" cy="301625"/>
                    <a:chOff x="368069" y="2835216"/>
                    <a:chExt cx="1027707" cy="301625"/>
                  </a:xfrm>
                </p:grpSpPr>
                <p:sp>
                  <p:nvSpPr>
                    <p:cNvPr id="332" name="TextBox 331"/>
                    <p:cNvSpPr txBox="1"/>
                    <p:nvPr/>
                  </p:nvSpPr>
                  <p:spPr bwMode="auto">
                    <a:xfrm>
                      <a:off x="736963" y="2835216"/>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a:gradFill>
                            <a:gsLst>
                              <a:gs pos="76250">
                                <a:srgbClr val="FFFFFF"/>
                              </a:gs>
                              <a:gs pos="31000">
                                <a:srgbClr val="FFFFFF"/>
                              </a:gs>
                            </a:gsLst>
                            <a:lin ang="5400000" scaled="0"/>
                          </a:gradFill>
                        </a:rPr>
                        <a:t>Key Vault</a:t>
                      </a:r>
                    </a:p>
                  </p:txBody>
                </p:sp>
                <p:pic>
                  <p:nvPicPr>
                    <p:cNvPr id="333" name="Picture 204" descr="AzureKeyVault_icon_white.png"/>
                    <p:cNvPicPr>
                      <a:picLocks noChangeAspect="1"/>
                    </p:cNvPicPr>
                    <p:nvPr/>
                  </p:nvPicPr>
                  <p:blipFill>
                    <a:blip r:embed="rId44">
                      <a:extLst>
                        <a:ext uri="{28A0092B-C50C-407E-A947-70E740481C1C}">
                          <a14:useLocalDpi xmlns:a14="http://schemas.microsoft.com/office/drawing/2010/main" val="0"/>
                        </a:ext>
                      </a:extLst>
                    </a:blip>
                    <a:srcRect/>
                    <a:stretch>
                      <a:fillRect/>
                    </a:stretch>
                  </p:blipFill>
                  <p:spPr bwMode="auto">
                    <a:xfrm>
                      <a:off x="368069" y="2835216"/>
                      <a:ext cx="266988" cy="296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6" name="Group 325"/>
                  <p:cNvGrpSpPr/>
                  <p:nvPr/>
                </p:nvGrpSpPr>
                <p:grpSpPr>
                  <a:xfrm>
                    <a:off x="419554" y="3546417"/>
                    <a:ext cx="1458716" cy="301625"/>
                    <a:chOff x="345049" y="3328988"/>
                    <a:chExt cx="1458716" cy="301625"/>
                  </a:xfrm>
                </p:grpSpPr>
                <p:sp>
                  <p:nvSpPr>
                    <p:cNvPr id="330" name="TextBox 329"/>
                    <p:cNvSpPr txBox="1"/>
                    <p:nvPr/>
                  </p:nvSpPr>
                  <p:spPr bwMode="auto">
                    <a:xfrm>
                      <a:off x="736963" y="3328988"/>
                      <a:ext cx="106680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a:gradFill>
                            <a:gsLst>
                              <a:gs pos="76250">
                                <a:srgbClr val="FFFFFF"/>
                              </a:gs>
                              <a:gs pos="31000">
                                <a:srgbClr val="FFFFFF"/>
                              </a:gs>
                            </a:gsLst>
                            <a:lin ang="5400000" scaled="0"/>
                          </a:gradFill>
                        </a:rPr>
                        <a:t>Store/</a:t>
                      </a:r>
                      <a:br>
                        <a:rPr lang="en-US" sz="980" kern="0">
                          <a:gradFill>
                            <a:gsLst>
                              <a:gs pos="76250">
                                <a:srgbClr val="FFFFFF"/>
                              </a:gs>
                              <a:gs pos="31000">
                                <a:srgbClr val="FFFFFF"/>
                              </a:gs>
                            </a:gsLst>
                            <a:lin ang="5400000" scaled="0"/>
                          </a:gradFill>
                        </a:rPr>
                      </a:br>
                      <a:r>
                        <a:rPr lang="en-US" sz="980" kern="0">
                          <a:gradFill>
                            <a:gsLst>
                              <a:gs pos="76250">
                                <a:srgbClr val="FFFFFF"/>
                              </a:gs>
                              <a:gs pos="31000">
                                <a:srgbClr val="FFFFFF"/>
                              </a:gs>
                            </a:gsLst>
                            <a:lin ang="5400000" scaled="0"/>
                          </a:gradFill>
                        </a:rPr>
                        <a:t>Marketplace</a:t>
                      </a:r>
                    </a:p>
                  </p:txBody>
                </p:sp>
                <p:pic>
                  <p:nvPicPr>
                    <p:cNvPr id="331" name="Picture 230" descr="Azure Marketplace.png"/>
                    <p:cNvPicPr>
                      <a:picLocks noChangeAspect="1"/>
                    </p:cNvPicPr>
                    <p:nvPr/>
                  </p:nvPicPr>
                  <p:blipFill>
                    <a:blip r:embed="rId45" cstate="print">
                      <a:biLevel thresh="25000"/>
                      <a:extLst>
                        <a:ext uri="{28A0092B-C50C-407E-A947-70E740481C1C}">
                          <a14:useLocalDpi xmlns:a14="http://schemas.microsoft.com/office/drawing/2010/main" val="0"/>
                        </a:ext>
                      </a:extLst>
                    </a:blip>
                    <a:srcRect/>
                    <a:stretch>
                      <a:fillRect/>
                    </a:stretch>
                  </p:blipFill>
                  <p:spPr bwMode="auto">
                    <a:xfrm>
                      <a:off x="345049" y="3338513"/>
                      <a:ext cx="291101" cy="291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7" name="Group 326"/>
                  <p:cNvGrpSpPr/>
                  <p:nvPr/>
                </p:nvGrpSpPr>
                <p:grpSpPr>
                  <a:xfrm>
                    <a:off x="442574" y="4018588"/>
                    <a:ext cx="1029294" cy="301625"/>
                    <a:chOff x="368069" y="3867931"/>
                    <a:chExt cx="1029294" cy="301625"/>
                  </a:xfrm>
                </p:grpSpPr>
                <p:pic>
                  <p:nvPicPr>
                    <p:cNvPr id="328" name="Picture 412"/>
                    <p:cNvPicPr>
                      <a:picLocks noChangeAspect="1"/>
                    </p:cNvPicPr>
                    <p:nvPr/>
                  </p:nvPicPr>
                  <p:blipFill>
                    <a:blip r:embed="rId46" cstate="print">
                      <a:biLevel thresh="25000"/>
                      <a:extLst>
                        <a:ext uri="{28A0092B-C50C-407E-A947-70E740481C1C}">
                          <a14:useLocalDpi xmlns:a14="http://schemas.microsoft.com/office/drawing/2010/main" val="0"/>
                        </a:ext>
                      </a:extLst>
                    </a:blip>
                    <a:srcRect/>
                    <a:stretch>
                      <a:fillRect/>
                    </a:stretch>
                  </p:blipFill>
                  <p:spPr bwMode="auto">
                    <a:xfrm>
                      <a:off x="368069" y="3891744"/>
                      <a:ext cx="252343" cy="25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9" name="TextBox 328"/>
                    <p:cNvSpPr txBox="1"/>
                    <p:nvPr/>
                  </p:nvSpPr>
                  <p:spPr bwMode="auto">
                    <a:xfrm>
                      <a:off x="736963" y="3867931"/>
                      <a:ext cx="66040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a:gradFill>
                            <a:gsLst>
                              <a:gs pos="76250">
                                <a:srgbClr val="FFFFFF"/>
                              </a:gs>
                              <a:gs pos="31000">
                                <a:srgbClr val="FFFFFF"/>
                              </a:gs>
                            </a:gsLst>
                            <a:lin ang="5400000" scaled="0"/>
                          </a:gradFill>
                        </a:rPr>
                        <a:t>VM Image Gallery</a:t>
                      </a:r>
                      <a:br>
                        <a:rPr lang="en-US" sz="980" kern="0">
                          <a:gradFill>
                            <a:gsLst>
                              <a:gs pos="76250">
                                <a:srgbClr val="FFFFFF"/>
                              </a:gs>
                              <a:gs pos="31000">
                                <a:srgbClr val="FFFFFF"/>
                              </a:gs>
                            </a:gsLst>
                            <a:lin ang="5400000" scaled="0"/>
                          </a:gradFill>
                        </a:rPr>
                      </a:br>
                      <a:r>
                        <a:rPr lang="en-US" sz="980" kern="0">
                          <a:gradFill>
                            <a:gsLst>
                              <a:gs pos="76250">
                                <a:srgbClr val="FFFFFF"/>
                              </a:gs>
                              <a:gs pos="31000">
                                <a:srgbClr val="FFFFFF"/>
                              </a:gs>
                            </a:gsLst>
                            <a:lin ang="5400000" scaled="0"/>
                          </a:gradFill>
                        </a:rPr>
                        <a:t>and VM Depot</a:t>
                      </a:r>
                    </a:p>
                  </p:txBody>
                </p:sp>
              </p:grpSp>
            </p:grpSp>
          </p:grpSp>
          <p:grpSp>
            <p:nvGrpSpPr>
              <p:cNvPr id="13" name="Group 12"/>
              <p:cNvGrpSpPr/>
              <p:nvPr userDrawn="1"/>
            </p:nvGrpSpPr>
            <p:grpSpPr>
              <a:xfrm>
                <a:off x="10572607" y="543029"/>
                <a:ext cx="1619393" cy="3786173"/>
                <a:chOff x="10572607" y="543029"/>
                <a:chExt cx="1619393" cy="3786173"/>
              </a:xfrm>
            </p:grpSpPr>
            <p:sp>
              <p:nvSpPr>
                <p:cNvPr id="288" name="Rectangle 287"/>
                <p:cNvSpPr/>
                <p:nvPr/>
              </p:nvSpPr>
              <p:spPr bwMode="auto">
                <a:xfrm>
                  <a:off x="10572607" y="543029"/>
                  <a:ext cx="1619393" cy="3786173"/>
                </a:xfrm>
                <a:prstGeom prst="rect">
                  <a:avLst/>
                </a:prstGeom>
                <a:solidFill>
                  <a:srgbClr val="1B3C72"/>
                </a:solidFill>
                <a:ln w="6350" cap="flat" cmpd="sng" algn="ctr">
                  <a:noFill/>
                  <a:prstDash val="solid"/>
                  <a:miter lim="800000"/>
                  <a:headEnd type="none" w="med" len="med"/>
                  <a:tailEnd type="none" w="med" len="med"/>
                </a:ln>
                <a:effectLst/>
              </p:spPr>
              <p:txBody>
                <a:bodyPr lIns="265176" tIns="143428" rIns="179285" bIns="143428"/>
                <a:lstStyle/>
                <a:p>
                  <a:pPr algn="ctr" defTabSz="895923" eaLnBrk="1" hangingPunct="1">
                    <a:lnSpc>
                      <a:spcPct val="90000"/>
                    </a:lnSpc>
                    <a:spcBef>
                      <a:spcPts val="0"/>
                    </a:spcBef>
                    <a:spcAft>
                      <a:spcPts val="0"/>
                    </a:spcAft>
                    <a:defRPr/>
                  </a:pPr>
                  <a:r>
                    <a:rPr lang="en-US" sz="1372" kern="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Hybrid</a:t>
                  </a:r>
                </a:p>
                <a:p>
                  <a:pPr algn="ctr" defTabSz="895923" eaLnBrk="1" hangingPunct="1">
                    <a:lnSpc>
                      <a:spcPct val="90000"/>
                    </a:lnSpc>
                    <a:spcBef>
                      <a:spcPts val="0"/>
                    </a:spcBef>
                    <a:spcAft>
                      <a:spcPts val="0"/>
                    </a:spcAft>
                    <a:defRPr/>
                  </a:pPr>
                  <a:r>
                    <a:rPr lang="en-US" sz="1372" kern="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Operations</a:t>
                  </a:r>
                </a:p>
              </p:txBody>
            </p:sp>
            <p:grpSp>
              <p:nvGrpSpPr>
                <p:cNvPr id="12" name="Group 11"/>
                <p:cNvGrpSpPr/>
                <p:nvPr userDrawn="1"/>
              </p:nvGrpSpPr>
              <p:grpSpPr>
                <a:xfrm>
                  <a:off x="10757536" y="1170330"/>
                  <a:ext cx="1249535" cy="2996155"/>
                  <a:chOff x="10729741" y="1170330"/>
                  <a:chExt cx="1249535" cy="2996155"/>
                </a:xfrm>
              </p:grpSpPr>
              <p:grpSp>
                <p:nvGrpSpPr>
                  <p:cNvPr id="7" name="Group 6"/>
                  <p:cNvGrpSpPr/>
                  <p:nvPr userDrawn="1"/>
                </p:nvGrpSpPr>
                <p:grpSpPr>
                  <a:xfrm>
                    <a:off x="10729741" y="2078817"/>
                    <a:ext cx="1064688" cy="300038"/>
                    <a:chOff x="10729741" y="1826583"/>
                    <a:chExt cx="1064688" cy="300038"/>
                  </a:xfrm>
                </p:grpSpPr>
                <p:sp>
                  <p:nvSpPr>
                    <p:cNvPr id="317" name="TextBox 316"/>
                    <p:cNvSpPr txBox="1"/>
                    <p:nvPr/>
                  </p:nvSpPr>
                  <p:spPr bwMode="auto">
                    <a:xfrm>
                      <a:off x="11135616" y="1826583"/>
                      <a:ext cx="658813" cy="3000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a:gradFill>
                            <a:gsLst>
                              <a:gs pos="76250">
                                <a:srgbClr val="FFFFFF"/>
                              </a:gs>
                              <a:gs pos="31000">
                                <a:srgbClr val="FFFFFF"/>
                              </a:gs>
                            </a:gsLst>
                            <a:lin ang="5400000" scaled="0"/>
                          </a:gradFill>
                        </a:rPr>
                        <a:t>Backup</a:t>
                      </a:r>
                    </a:p>
                  </p:txBody>
                </p:sp>
                <p:pic>
                  <p:nvPicPr>
                    <p:cNvPr id="318" name="Picture 206" descr="Backup Service.png"/>
                    <p:cNvPicPr>
                      <a:picLocks noChangeAspect="1"/>
                    </p:cNvPicPr>
                    <p:nvPr/>
                  </p:nvPicPr>
                  <p:blipFill>
                    <a:blip r:embed="rId47" cstate="print">
                      <a:biLevel thresh="25000"/>
                      <a:extLst>
                        <a:ext uri="{28A0092B-C50C-407E-A947-70E740481C1C}">
                          <a14:useLocalDpi xmlns:a14="http://schemas.microsoft.com/office/drawing/2010/main" val="0"/>
                        </a:ext>
                      </a:extLst>
                    </a:blip>
                    <a:srcRect/>
                    <a:stretch>
                      <a:fillRect/>
                    </a:stretch>
                  </p:blipFill>
                  <p:spPr bwMode="auto">
                    <a:xfrm>
                      <a:off x="10729741" y="1828595"/>
                      <a:ext cx="296404" cy="296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0" name="Group 9"/>
                  <p:cNvGrpSpPr/>
                  <p:nvPr userDrawn="1"/>
                </p:nvGrpSpPr>
                <p:grpSpPr>
                  <a:xfrm>
                    <a:off x="10735019" y="3417554"/>
                    <a:ext cx="1059409" cy="301625"/>
                    <a:chOff x="10735019" y="3369011"/>
                    <a:chExt cx="1059409" cy="301625"/>
                  </a:xfrm>
                </p:grpSpPr>
                <p:sp>
                  <p:nvSpPr>
                    <p:cNvPr id="315" name="TextBox 314"/>
                    <p:cNvSpPr txBox="1"/>
                    <p:nvPr/>
                  </p:nvSpPr>
                  <p:spPr bwMode="auto">
                    <a:xfrm>
                      <a:off x="11135616" y="3369011"/>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a:gradFill>
                            <a:gsLst>
                              <a:gs pos="76250">
                                <a:srgbClr val="FFFFFF"/>
                              </a:gs>
                              <a:gs pos="31000">
                                <a:srgbClr val="FFFFFF"/>
                              </a:gs>
                            </a:gsLst>
                            <a:lin ang="5400000" scaled="0"/>
                          </a:gradFill>
                        </a:rPr>
                        <a:t>Site</a:t>
                      </a:r>
                      <a:br>
                        <a:rPr lang="en-US" sz="980" kern="0">
                          <a:gradFill>
                            <a:gsLst>
                              <a:gs pos="76250">
                                <a:srgbClr val="FFFFFF"/>
                              </a:gs>
                              <a:gs pos="31000">
                                <a:srgbClr val="FFFFFF"/>
                              </a:gs>
                            </a:gsLst>
                            <a:lin ang="5400000" scaled="0"/>
                          </a:gradFill>
                        </a:rPr>
                      </a:br>
                      <a:r>
                        <a:rPr lang="en-US" sz="980" kern="0">
                          <a:gradFill>
                            <a:gsLst>
                              <a:gs pos="76250">
                                <a:srgbClr val="FFFFFF"/>
                              </a:gs>
                              <a:gs pos="31000">
                                <a:srgbClr val="FFFFFF"/>
                              </a:gs>
                            </a:gsLst>
                            <a:lin ang="5400000" scaled="0"/>
                          </a:gradFill>
                        </a:rPr>
                        <a:t>Recovery</a:t>
                      </a:r>
                    </a:p>
                  </p:txBody>
                </p:sp>
                <p:pic>
                  <p:nvPicPr>
                    <p:cNvPr id="316" name="Picture 210" descr="Site Recovery.png"/>
                    <p:cNvPicPr>
                      <a:picLocks noChangeAspect="1"/>
                    </p:cNvPicPr>
                    <p:nvPr/>
                  </p:nvPicPr>
                  <p:blipFill>
                    <a:blip r:embed="rId48" cstate="print">
                      <a:biLevel thresh="25000"/>
                      <a:extLst>
                        <a:ext uri="{28A0092B-C50C-407E-A947-70E740481C1C}">
                          <a14:useLocalDpi xmlns:a14="http://schemas.microsoft.com/office/drawing/2010/main" val="0"/>
                        </a:ext>
                      </a:extLst>
                    </a:blip>
                    <a:srcRect/>
                    <a:stretch>
                      <a:fillRect/>
                    </a:stretch>
                  </p:blipFill>
                  <p:spPr bwMode="auto">
                    <a:xfrm>
                      <a:off x="10735019" y="3369011"/>
                      <a:ext cx="285848" cy="286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9" name="Group 8"/>
                  <p:cNvGrpSpPr/>
                  <p:nvPr userDrawn="1"/>
                </p:nvGrpSpPr>
                <p:grpSpPr>
                  <a:xfrm>
                    <a:off x="10734570" y="2971838"/>
                    <a:ext cx="1059859" cy="300037"/>
                    <a:chOff x="10734570" y="2856179"/>
                    <a:chExt cx="1059859" cy="300037"/>
                  </a:xfrm>
                </p:grpSpPr>
                <p:sp>
                  <p:nvSpPr>
                    <p:cNvPr id="313" name="TextBox 312"/>
                    <p:cNvSpPr txBox="1"/>
                    <p:nvPr/>
                  </p:nvSpPr>
                  <p:spPr bwMode="auto">
                    <a:xfrm>
                      <a:off x="11135616" y="2856179"/>
                      <a:ext cx="658813"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a:gradFill>
                            <a:gsLst>
                              <a:gs pos="76250">
                                <a:srgbClr val="FFFFFF"/>
                              </a:gs>
                              <a:gs pos="31000">
                                <a:srgbClr val="FFFFFF"/>
                              </a:gs>
                            </a:gsLst>
                            <a:lin ang="5400000" scaled="0"/>
                          </a:gradFill>
                        </a:rPr>
                        <a:t>Import/Export</a:t>
                      </a:r>
                    </a:p>
                  </p:txBody>
                </p:sp>
                <p:pic>
                  <p:nvPicPr>
                    <p:cNvPr id="314" name="Picture 212" descr="Storage (Azure).png"/>
                    <p:cNvPicPr>
                      <a:picLocks noChangeAspect="1"/>
                    </p:cNvPicPr>
                    <p:nvPr/>
                  </p:nvPicPr>
                  <p:blipFill>
                    <a:blip r:embed="rId49" cstate="print">
                      <a:biLevel thresh="25000"/>
                      <a:extLst>
                        <a:ext uri="{28A0092B-C50C-407E-A947-70E740481C1C}">
                          <a14:useLocalDpi xmlns:a14="http://schemas.microsoft.com/office/drawing/2010/main" val="0"/>
                        </a:ext>
                      </a:extLst>
                    </a:blip>
                    <a:srcRect/>
                    <a:stretch>
                      <a:fillRect/>
                    </a:stretch>
                  </p:blipFill>
                  <p:spPr bwMode="auto">
                    <a:xfrm>
                      <a:off x="10734570" y="2856179"/>
                      <a:ext cx="286746" cy="286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 name="Group 4"/>
                  <p:cNvGrpSpPr/>
                  <p:nvPr userDrawn="1"/>
                </p:nvGrpSpPr>
                <p:grpSpPr>
                  <a:xfrm>
                    <a:off x="10755293" y="1616047"/>
                    <a:ext cx="1223983" cy="317091"/>
                    <a:chOff x="10755293" y="1282976"/>
                    <a:chExt cx="1223983" cy="317091"/>
                  </a:xfrm>
                </p:grpSpPr>
                <p:sp>
                  <p:nvSpPr>
                    <p:cNvPr id="311" name="TextBox 310"/>
                    <p:cNvSpPr txBox="1"/>
                    <p:nvPr/>
                  </p:nvSpPr>
                  <p:spPr bwMode="auto">
                    <a:xfrm>
                      <a:off x="11135616" y="1291503"/>
                      <a:ext cx="843660" cy="300230"/>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a:gradFill>
                            <a:gsLst>
                              <a:gs pos="76250">
                                <a:srgbClr val="FFFFFF"/>
                              </a:gs>
                              <a:gs pos="31000">
                                <a:srgbClr val="FFFFFF"/>
                              </a:gs>
                            </a:gsLst>
                            <a:lin ang="5400000" scaled="0"/>
                          </a:gradFill>
                        </a:rPr>
                        <a:t>AD Privileged</a:t>
                      </a:r>
                      <a:br>
                        <a:rPr lang="en-US" sz="980" kern="0">
                          <a:gradFill>
                            <a:gsLst>
                              <a:gs pos="76250">
                                <a:srgbClr val="FFFFFF"/>
                              </a:gs>
                              <a:gs pos="31000">
                                <a:srgbClr val="FFFFFF"/>
                              </a:gs>
                            </a:gsLst>
                            <a:lin ang="5400000" scaled="0"/>
                          </a:gradFill>
                        </a:rPr>
                      </a:br>
                      <a:r>
                        <a:rPr lang="en-US" sz="980" kern="0">
                          <a:gradFill>
                            <a:gsLst>
                              <a:gs pos="76250">
                                <a:srgbClr val="FFFFFF"/>
                              </a:gs>
                              <a:gs pos="31000">
                                <a:srgbClr val="FFFFFF"/>
                              </a:gs>
                            </a:gsLst>
                            <a:lin ang="5400000" scaled="0"/>
                          </a:gradFill>
                        </a:rPr>
                        <a:t>Identity </a:t>
                      </a:r>
                      <a:br>
                        <a:rPr lang="en-US" sz="980" kern="0">
                          <a:gradFill>
                            <a:gsLst>
                              <a:gs pos="76250">
                                <a:srgbClr val="FFFFFF"/>
                              </a:gs>
                              <a:gs pos="31000">
                                <a:srgbClr val="FFFFFF"/>
                              </a:gs>
                            </a:gsLst>
                            <a:lin ang="5400000" scaled="0"/>
                          </a:gradFill>
                        </a:rPr>
                      </a:br>
                      <a:r>
                        <a:rPr lang="en-US" sz="980" kern="0">
                          <a:gradFill>
                            <a:gsLst>
                              <a:gs pos="76250">
                                <a:srgbClr val="FFFFFF"/>
                              </a:gs>
                              <a:gs pos="31000">
                                <a:srgbClr val="FFFFFF"/>
                              </a:gs>
                            </a:gsLst>
                            <a:lin ang="5400000" scaled="0"/>
                          </a:gradFill>
                        </a:rPr>
                        <a:t>Management</a:t>
                      </a:r>
                    </a:p>
                  </p:txBody>
                </p:sp>
                <p:pic>
                  <p:nvPicPr>
                    <p:cNvPr id="312" name="Picture 271"/>
                    <p:cNvPicPr>
                      <a:picLocks noChangeAspect="1"/>
                    </p:cNvPicPr>
                    <p:nvPr/>
                  </p:nvPicPr>
                  <p:blipFill>
                    <a:blip r:embed="rId50" cstate="print">
                      <a:extLst>
                        <a:ext uri="{28A0092B-C50C-407E-A947-70E740481C1C}">
                          <a14:useLocalDpi xmlns:a14="http://schemas.microsoft.com/office/drawing/2010/main" val="0"/>
                        </a:ext>
                      </a:extLst>
                    </a:blip>
                    <a:srcRect/>
                    <a:stretch>
                      <a:fillRect/>
                    </a:stretch>
                  </p:blipFill>
                  <p:spPr bwMode="auto">
                    <a:xfrm>
                      <a:off x="10755293" y="1282976"/>
                      <a:ext cx="245301" cy="3170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 name="Group 7"/>
                  <p:cNvGrpSpPr/>
                  <p:nvPr userDrawn="1"/>
                </p:nvGrpSpPr>
                <p:grpSpPr>
                  <a:xfrm>
                    <a:off x="10737716" y="2524534"/>
                    <a:ext cx="1058300" cy="301625"/>
                    <a:chOff x="10737716" y="2349114"/>
                    <a:chExt cx="1058300" cy="301625"/>
                  </a:xfrm>
                </p:grpSpPr>
                <p:sp>
                  <p:nvSpPr>
                    <p:cNvPr id="309" name="TextBox 308"/>
                    <p:cNvSpPr txBox="1"/>
                    <p:nvPr/>
                  </p:nvSpPr>
                  <p:spPr bwMode="auto">
                    <a:xfrm>
                      <a:off x="11135616" y="2349114"/>
                      <a:ext cx="66040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a:gradFill>
                            <a:gsLst>
                              <a:gs pos="76250">
                                <a:srgbClr val="FFFFFF"/>
                              </a:gs>
                              <a:gs pos="31000">
                                <a:srgbClr val="FFFFFF"/>
                              </a:gs>
                            </a:gsLst>
                            <a:lin ang="5400000" scaled="0"/>
                          </a:gradFill>
                        </a:rPr>
                        <a:t>Operational</a:t>
                      </a:r>
                      <a:br>
                        <a:rPr lang="en-US" sz="980" kern="0">
                          <a:gradFill>
                            <a:gsLst>
                              <a:gs pos="76250">
                                <a:srgbClr val="FFFFFF"/>
                              </a:gs>
                              <a:gs pos="31000">
                                <a:srgbClr val="FFFFFF"/>
                              </a:gs>
                            </a:gsLst>
                            <a:lin ang="5400000" scaled="0"/>
                          </a:gradFill>
                        </a:rPr>
                      </a:br>
                      <a:r>
                        <a:rPr lang="en-US" sz="980" kern="0">
                          <a:gradFill>
                            <a:gsLst>
                              <a:gs pos="76250">
                                <a:srgbClr val="FFFFFF"/>
                              </a:gs>
                              <a:gs pos="31000">
                                <a:srgbClr val="FFFFFF"/>
                              </a:gs>
                            </a:gsLst>
                            <a:lin ang="5400000" scaled="0"/>
                          </a:gradFill>
                        </a:rPr>
                        <a:t>Insights</a:t>
                      </a:r>
                    </a:p>
                  </p:txBody>
                </p:sp>
                <p:pic>
                  <p:nvPicPr>
                    <p:cNvPr id="310" name="Picture 329" descr="Operational Insights.png"/>
                    <p:cNvPicPr>
                      <a:picLocks noChangeAspect="1"/>
                    </p:cNvPicPr>
                    <p:nvPr/>
                  </p:nvPicPr>
                  <p:blipFill>
                    <a:blip r:embed="rId51" cstate="print">
                      <a:biLevel thresh="25000"/>
                      <a:extLst>
                        <a:ext uri="{28A0092B-C50C-407E-A947-70E740481C1C}">
                          <a14:useLocalDpi xmlns:a14="http://schemas.microsoft.com/office/drawing/2010/main" val="0"/>
                        </a:ext>
                      </a:extLst>
                    </a:blip>
                    <a:srcRect/>
                    <a:stretch>
                      <a:fillRect/>
                    </a:stretch>
                  </p:blipFill>
                  <p:spPr bwMode="auto">
                    <a:xfrm>
                      <a:off x="10737716" y="2349114"/>
                      <a:ext cx="280454" cy="2805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 name="Group 5"/>
                  <p:cNvGrpSpPr/>
                  <p:nvPr userDrawn="1"/>
                </p:nvGrpSpPr>
                <p:grpSpPr>
                  <a:xfrm>
                    <a:off x="10731079" y="1170330"/>
                    <a:ext cx="1063349" cy="300038"/>
                    <a:chOff x="10731079" y="777857"/>
                    <a:chExt cx="1063349" cy="300038"/>
                  </a:xfrm>
                </p:grpSpPr>
                <p:sp>
                  <p:nvSpPr>
                    <p:cNvPr id="299" name="TextBox 298"/>
                    <p:cNvSpPr txBox="1"/>
                    <p:nvPr/>
                  </p:nvSpPr>
                  <p:spPr bwMode="auto">
                    <a:xfrm>
                      <a:off x="11135616" y="777857"/>
                      <a:ext cx="658812" cy="3000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a:gradFill>
                            <a:gsLst>
                              <a:gs pos="76250">
                                <a:srgbClr val="FFFFFF"/>
                              </a:gs>
                              <a:gs pos="31000">
                                <a:srgbClr val="FFFFFF"/>
                              </a:gs>
                            </a:gsLst>
                            <a:lin ang="5400000" scaled="0"/>
                          </a:gradFill>
                        </a:rPr>
                        <a:t>Azure AD </a:t>
                      </a:r>
                      <a:br>
                        <a:rPr lang="en-US" sz="980" kern="0">
                          <a:gradFill>
                            <a:gsLst>
                              <a:gs pos="76250">
                                <a:srgbClr val="FFFFFF"/>
                              </a:gs>
                              <a:gs pos="31000">
                                <a:srgbClr val="FFFFFF"/>
                              </a:gs>
                            </a:gsLst>
                            <a:lin ang="5400000" scaled="0"/>
                          </a:gradFill>
                        </a:rPr>
                      </a:br>
                      <a:r>
                        <a:rPr lang="en-US" sz="980" kern="0">
                          <a:gradFill>
                            <a:gsLst>
                              <a:gs pos="76250">
                                <a:srgbClr val="FFFFFF"/>
                              </a:gs>
                              <a:gs pos="31000">
                                <a:srgbClr val="FFFFFF"/>
                              </a:gs>
                            </a:gsLst>
                            <a:lin ang="5400000" scaled="0"/>
                          </a:gradFill>
                        </a:rPr>
                        <a:t>Connect Health</a:t>
                      </a:r>
                    </a:p>
                  </p:txBody>
                </p:sp>
                <p:grpSp>
                  <p:nvGrpSpPr>
                    <p:cNvPr id="300" name="Group 228"/>
                    <p:cNvGrpSpPr>
                      <a:grpSpLocks/>
                    </p:cNvGrpSpPr>
                    <p:nvPr/>
                  </p:nvGrpSpPr>
                  <p:grpSpPr bwMode="auto">
                    <a:xfrm>
                      <a:off x="10731079" y="777857"/>
                      <a:ext cx="293729" cy="278603"/>
                      <a:chOff x="10757647" y="1125048"/>
                      <a:chExt cx="293741" cy="279390"/>
                    </a:xfrm>
                  </p:grpSpPr>
                  <p:pic>
                    <p:nvPicPr>
                      <p:cNvPr id="301" name="Picture 221" descr="Azure Active Directory.png"/>
                      <p:cNvPicPr>
                        <a:picLocks noChangeAspect="1"/>
                      </p:cNvPicPr>
                      <p:nvPr/>
                    </p:nvPicPr>
                    <p:blipFill>
                      <a:blip r:embed="rId40" cstate="print">
                        <a:biLevel thresh="25000"/>
                        <a:extLst>
                          <a:ext uri="{28A0092B-C50C-407E-A947-70E740481C1C}">
                            <a14:useLocalDpi xmlns:a14="http://schemas.microsoft.com/office/drawing/2010/main" val="0"/>
                          </a:ext>
                        </a:extLst>
                      </a:blip>
                      <a:srcRect/>
                      <a:stretch>
                        <a:fillRect/>
                      </a:stretch>
                    </p:blipFill>
                    <p:spPr bwMode="auto">
                      <a:xfrm>
                        <a:off x="10757647" y="1125048"/>
                        <a:ext cx="262077" cy="2620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2" name="Heart 301"/>
                      <p:cNvSpPr/>
                      <p:nvPr/>
                    </p:nvSpPr>
                    <p:spPr bwMode="auto">
                      <a:xfrm>
                        <a:off x="10905290" y="1274695"/>
                        <a:ext cx="146056" cy="128950"/>
                      </a:xfrm>
                      <a:prstGeom prst="heart">
                        <a:avLst/>
                      </a:prstGeom>
                      <a:solidFill>
                        <a:srgbClr val="FFFFFF"/>
                      </a:solidFill>
                      <a:ln w="12700" cap="flat" cmpd="sng" algn="ctr">
                        <a:solidFill>
                          <a:srgbClr val="005695"/>
                        </a:solidFill>
                        <a:prstDash val="solid"/>
                        <a:headEnd type="none" w="med" len="med"/>
                        <a:tailEnd type="none" w="med" len="med"/>
                      </a:ln>
                      <a:effectLst/>
                    </p:spPr>
                    <p:txBody>
                      <a:bodyPr lIns="182880" tIns="146304" rIns="182880" bIns="146304"/>
                      <a:lstStyle/>
                      <a:p>
                        <a:pPr algn="ctr" defTabSz="914102" eaLnBrk="1" hangingPunct="1">
                          <a:lnSpc>
                            <a:spcPct val="90000"/>
                          </a:lnSpc>
                          <a:defRPr/>
                        </a:pPr>
                        <a:endParaRPr lang="en-US" sz="1961" b="1" kern="0">
                          <a:solidFill>
                            <a:srgbClr val="FFFFFF"/>
                          </a:solidFill>
                          <a:latin typeface="Segoe UI Light"/>
                          <a:ea typeface="Segoe UI" pitchFamily="34" charset="0"/>
                          <a:cs typeface="Segoe UI" pitchFamily="34" charset="0"/>
                        </a:endParaRPr>
                      </a:p>
                    </p:txBody>
                  </p:sp>
                  <p:grpSp>
                    <p:nvGrpSpPr>
                      <p:cNvPr id="303" name="Group 21"/>
                      <p:cNvGrpSpPr>
                        <a:grpSpLocks/>
                      </p:cNvGrpSpPr>
                      <p:nvPr/>
                    </p:nvGrpSpPr>
                    <p:grpSpPr bwMode="auto">
                      <a:xfrm>
                        <a:off x="10911015" y="1312918"/>
                        <a:ext cx="107890" cy="50915"/>
                        <a:chOff x="11033154" y="1382736"/>
                        <a:chExt cx="155481" cy="72283"/>
                      </a:xfrm>
                    </p:grpSpPr>
                    <p:cxnSp>
                      <p:nvCxnSpPr>
                        <p:cNvPr id="304" name="Straight Connector 303"/>
                        <p:cNvCxnSpPr/>
                        <p:nvPr/>
                      </p:nvCxnSpPr>
                      <p:spPr>
                        <a:xfrm flipV="1">
                          <a:off x="11034055" y="1414354"/>
                          <a:ext cx="50333" cy="0"/>
                        </a:xfrm>
                        <a:prstGeom prst="line">
                          <a:avLst/>
                        </a:prstGeom>
                        <a:noFill/>
                        <a:ln w="9525" cap="flat" cmpd="sng" algn="ctr">
                          <a:solidFill>
                            <a:srgbClr val="005695"/>
                          </a:solidFill>
                          <a:prstDash val="solid"/>
                          <a:headEnd type="none"/>
                          <a:tailEnd type="none"/>
                        </a:ln>
                        <a:effectLst/>
                      </p:spPr>
                    </p:cxnSp>
                    <p:cxnSp>
                      <p:nvCxnSpPr>
                        <p:cNvPr id="305" name="Straight Connector 304"/>
                        <p:cNvCxnSpPr/>
                        <p:nvPr/>
                      </p:nvCxnSpPr>
                      <p:spPr>
                        <a:xfrm flipV="1">
                          <a:off x="11139295" y="1418875"/>
                          <a:ext cx="50333" cy="0"/>
                        </a:xfrm>
                        <a:prstGeom prst="line">
                          <a:avLst/>
                        </a:prstGeom>
                        <a:noFill/>
                        <a:ln w="9525" cap="flat" cmpd="sng" algn="ctr">
                          <a:solidFill>
                            <a:srgbClr val="005695"/>
                          </a:solidFill>
                          <a:prstDash val="solid"/>
                          <a:headEnd type="none"/>
                          <a:tailEnd type="none"/>
                        </a:ln>
                        <a:effectLst/>
                      </p:spPr>
                    </p:cxnSp>
                    <p:cxnSp>
                      <p:nvCxnSpPr>
                        <p:cNvPr id="306" name="Straight Connector 305"/>
                        <p:cNvCxnSpPr/>
                        <p:nvPr/>
                      </p:nvCxnSpPr>
                      <p:spPr>
                        <a:xfrm>
                          <a:off x="11114130" y="1382713"/>
                          <a:ext cx="0" cy="70062"/>
                        </a:xfrm>
                        <a:prstGeom prst="line">
                          <a:avLst/>
                        </a:prstGeom>
                        <a:noFill/>
                        <a:ln w="9525" cap="flat" cmpd="sng" algn="ctr">
                          <a:solidFill>
                            <a:srgbClr val="005695"/>
                          </a:solidFill>
                          <a:prstDash val="solid"/>
                          <a:headEnd type="none"/>
                          <a:tailEnd type="none"/>
                        </a:ln>
                        <a:effectLst/>
                      </p:spPr>
                    </p:cxnSp>
                    <p:cxnSp>
                      <p:nvCxnSpPr>
                        <p:cNvPr id="307" name="Straight Connector 306"/>
                        <p:cNvCxnSpPr/>
                        <p:nvPr/>
                      </p:nvCxnSpPr>
                      <p:spPr>
                        <a:xfrm flipV="1">
                          <a:off x="11082100" y="1387233"/>
                          <a:ext cx="25166" cy="27121"/>
                        </a:xfrm>
                        <a:prstGeom prst="line">
                          <a:avLst/>
                        </a:prstGeom>
                        <a:noFill/>
                        <a:ln w="9525" cap="flat" cmpd="sng" algn="ctr">
                          <a:solidFill>
                            <a:srgbClr val="005695"/>
                          </a:solidFill>
                          <a:prstDash val="solid"/>
                          <a:headEnd type="none"/>
                          <a:tailEnd type="none"/>
                        </a:ln>
                        <a:effectLst/>
                      </p:spPr>
                    </p:cxnSp>
                    <p:cxnSp>
                      <p:nvCxnSpPr>
                        <p:cNvPr id="308" name="Straight Connector 307"/>
                        <p:cNvCxnSpPr/>
                        <p:nvPr/>
                      </p:nvCxnSpPr>
                      <p:spPr>
                        <a:xfrm flipV="1">
                          <a:off x="11107266" y="1418875"/>
                          <a:ext cx="34318" cy="36161"/>
                        </a:xfrm>
                        <a:prstGeom prst="line">
                          <a:avLst/>
                        </a:prstGeom>
                        <a:noFill/>
                        <a:ln w="9525" cap="flat" cmpd="sng" algn="ctr">
                          <a:solidFill>
                            <a:srgbClr val="005695"/>
                          </a:solidFill>
                          <a:prstDash val="solid"/>
                          <a:headEnd type="none"/>
                          <a:tailEnd type="none"/>
                        </a:ln>
                        <a:effectLst/>
                      </p:spPr>
                    </p:cxnSp>
                  </p:grpSp>
                </p:grpSp>
              </p:grpSp>
              <p:grpSp>
                <p:nvGrpSpPr>
                  <p:cNvPr id="11" name="Group 10"/>
                  <p:cNvGrpSpPr/>
                  <p:nvPr userDrawn="1"/>
                </p:nvGrpSpPr>
                <p:grpSpPr>
                  <a:xfrm>
                    <a:off x="10734275" y="3864860"/>
                    <a:ext cx="1060154" cy="301625"/>
                    <a:chOff x="10734275" y="3881794"/>
                    <a:chExt cx="1060154" cy="301625"/>
                  </a:xfrm>
                </p:grpSpPr>
                <p:sp>
                  <p:nvSpPr>
                    <p:cNvPr id="297" name="TextBox 296"/>
                    <p:cNvSpPr txBox="1"/>
                    <p:nvPr/>
                  </p:nvSpPr>
                  <p:spPr>
                    <a:xfrm>
                      <a:off x="11135616" y="3881794"/>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err="1">
                          <a:gradFill>
                            <a:gsLst>
                              <a:gs pos="76250">
                                <a:srgbClr val="FFFFFF"/>
                              </a:gs>
                              <a:gs pos="31000">
                                <a:srgbClr val="FFFFFF"/>
                              </a:gs>
                            </a:gsLst>
                            <a:lin ang="5400000" scaled="0"/>
                          </a:gradFill>
                        </a:rPr>
                        <a:t>StorSimple</a:t>
                      </a:r>
                      <a:endParaRPr lang="en-US" sz="980" kern="0">
                        <a:gradFill>
                          <a:gsLst>
                            <a:gs pos="76250">
                              <a:srgbClr val="FFFFFF"/>
                            </a:gs>
                            <a:gs pos="31000">
                              <a:srgbClr val="FFFFFF"/>
                            </a:gs>
                          </a:gsLst>
                          <a:lin ang="5400000" scaled="0"/>
                        </a:gradFill>
                      </a:endParaRPr>
                    </a:p>
                  </p:txBody>
                </p:sp>
                <p:pic>
                  <p:nvPicPr>
                    <p:cNvPr id="298" name="Picture 208" descr="StorSimple.png"/>
                    <p:cNvPicPr>
                      <a:picLocks noChangeAspect="1"/>
                    </p:cNvPicPr>
                    <p:nvPr/>
                  </p:nvPicPr>
                  <p:blipFill>
                    <a:blip r:embed="rId52" cstate="print">
                      <a:biLevel thresh="25000"/>
                      <a:extLst>
                        <a:ext uri="{28A0092B-C50C-407E-A947-70E740481C1C}">
                          <a14:useLocalDpi xmlns:a14="http://schemas.microsoft.com/office/drawing/2010/main" val="0"/>
                        </a:ext>
                      </a:extLst>
                    </a:blip>
                    <a:srcRect/>
                    <a:stretch>
                      <a:fillRect/>
                    </a:stretch>
                  </p:blipFill>
                  <p:spPr bwMode="auto">
                    <a:xfrm>
                      <a:off x="10734275" y="3881794"/>
                      <a:ext cx="287337"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sp>
          <p:nvSpPr>
            <p:cNvPr id="265" name="Rectangle 264"/>
            <p:cNvSpPr/>
            <p:nvPr/>
          </p:nvSpPr>
          <p:spPr bwMode="auto">
            <a:xfrm>
              <a:off x="-102722" y="5682116"/>
              <a:ext cx="12641920" cy="1282663"/>
            </a:xfrm>
            <a:prstGeom prst="rect">
              <a:avLst/>
            </a:prstGeom>
            <a:solidFill>
              <a:srgbClr val="002846"/>
            </a:solidFill>
            <a:ln w="6350" cap="flat" cmpd="sng" algn="ctr">
              <a:noFill/>
              <a:prstDash val="solid"/>
              <a:miter lim="800000"/>
              <a:headEnd type="none" w="med" len="med"/>
              <a:tailEnd type="none" w="med" len="med"/>
            </a:ln>
            <a:effectLst/>
          </p:spPr>
          <p:txBody>
            <a:bodyPr lIns="179285" tIns="91440" rIns="179285" bIns="143428"/>
            <a:lstStyle/>
            <a:p>
              <a:pPr algn="ctr" defTabSz="895923" eaLnBrk="1" hangingPunct="1">
                <a:lnSpc>
                  <a:spcPct val="90000"/>
                </a:lnSpc>
                <a:spcBef>
                  <a:spcPts val="0"/>
                </a:spcBef>
                <a:spcAft>
                  <a:spcPts val="0"/>
                </a:spcAft>
                <a:defRPr/>
              </a:pPr>
              <a:r>
                <a:rPr lang="en-US" sz="1372" kern="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Datacenter Infrastructure (24 regions, 19 online)</a:t>
              </a:r>
            </a:p>
          </p:txBody>
        </p:sp>
        <p:grpSp>
          <p:nvGrpSpPr>
            <p:cNvPr id="266" name="Group 265"/>
            <p:cNvGrpSpPr/>
            <p:nvPr/>
          </p:nvGrpSpPr>
          <p:grpSpPr>
            <a:xfrm>
              <a:off x="-237835" y="6137034"/>
              <a:ext cx="12912145" cy="841365"/>
              <a:chOff x="-19051" y="6476517"/>
              <a:chExt cx="12493626" cy="693589"/>
            </a:xfrm>
          </p:grpSpPr>
          <p:pic>
            <p:nvPicPr>
              <p:cNvPr id="267" name="Picture 2"/>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546258"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8" name="Picture 44"/>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2328913"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9" name="Picture 45"/>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3111567"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0" name="Picture 46"/>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3889691"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1" name="Picture 47"/>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4672345"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2" name="Picture 48"/>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5455000"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3" name="Picture 49"/>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6237654"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4" name="Picture 50"/>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7020309"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5" name="Picture 51"/>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7802963"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 name="Picture 52"/>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8585618"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7" name="Picture 53"/>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9368272"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8" name="Picture 54"/>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0150927"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9" name="Picture 56"/>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0933581"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0" name="Picture 57"/>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1716236"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1" name="Picture 58"/>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9051"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2" name="Picture 59"/>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763604"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Tree>
    <p:extLst>
      <p:ext uri="{BB962C8B-B14F-4D97-AF65-F5344CB8AC3E}">
        <p14:creationId xmlns:p14="http://schemas.microsoft.com/office/powerpoint/2010/main" val="3879604780"/>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ingle column white with bullets">
    <p:bg>
      <p:bgPr>
        <a:solidFill>
          <a:schemeClr val="tx1"/>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6"/>
            <a:ext cx="6274973" cy="1943393"/>
          </a:xfrm>
        </p:spPr>
        <p:txBody>
          <a:bodyPr wrap="square">
            <a:spAutoFit/>
          </a:bodyPr>
          <a:lstStyle>
            <a:lvl1pPr marL="392169" indent="-392169">
              <a:spcBef>
                <a:spcPts val="1200"/>
              </a:spcBef>
              <a:buClr>
                <a:srgbClr val="92D050"/>
              </a:buClr>
              <a:buSzPct val="100000"/>
              <a:buFont typeface="Wingdings" panose="05000000000000000000" pitchFamily="2" charset="2"/>
              <a:buChar char="ü"/>
              <a:defRPr sz="3137">
                <a:gradFill>
                  <a:gsLst>
                    <a:gs pos="7500">
                      <a:schemeClr val="bg1"/>
                    </a:gs>
                    <a:gs pos="43000">
                      <a:schemeClr val="bg1"/>
                    </a:gs>
                  </a:gsLst>
                  <a:lin ang="5400000" scaled="0"/>
                </a:gradFill>
              </a:defRPr>
            </a:lvl1pPr>
            <a:lvl2pPr marL="672290" indent="-280121">
              <a:buClr>
                <a:srgbClr val="92D050"/>
              </a:buClr>
              <a:buSzPct val="100000"/>
              <a:buFont typeface="Wingdings" panose="05000000000000000000" pitchFamily="2" charset="2"/>
              <a:buChar char="ü"/>
              <a:defRPr sz="2353">
                <a:gradFill>
                  <a:gsLst>
                    <a:gs pos="7500">
                      <a:schemeClr val="bg1"/>
                    </a:gs>
                    <a:gs pos="43000">
                      <a:schemeClr val="bg1"/>
                    </a:gs>
                  </a:gsLst>
                  <a:lin ang="5400000" scaled="0"/>
                </a:gradFill>
              </a:defRPr>
            </a:lvl2pPr>
            <a:lvl3pPr marL="684740" indent="267671">
              <a:buClr>
                <a:srgbClr val="92D050"/>
              </a:buClr>
              <a:buSzPct val="100000"/>
              <a:buFont typeface="Wingdings" panose="05000000000000000000" pitchFamily="2" charset="2"/>
              <a:buChar char="ü"/>
              <a:tabLst/>
              <a:defRPr sz="1961">
                <a:gradFill>
                  <a:gsLst>
                    <a:gs pos="7500">
                      <a:schemeClr val="bg1"/>
                    </a:gs>
                    <a:gs pos="43000">
                      <a:schemeClr val="bg1"/>
                    </a:gs>
                  </a:gsLst>
                  <a:lin ang="5400000" scaled="0"/>
                </a:gradFill>
              </a:defRPr>
            </a:lvl3pPr>
            <a:lvl4pPr marL="952410" indent="224097">
              <a:buClr>
                <a:srgbClr val="92D050"/>
              </a:buClr>
              <a:buSzPct val="100000"/>
              <a:buFont typeface="Wingdings" panose="05000000000000000000" pitchFamily="2" charset="2"/>
              <a:buChar char="ü"/>
              <a:defRPr>
                <a:gradFill>
                  <a:gsLst>
                    <a:gs pos="7500">
                      <a:schemeClr val="bg1"/>
                    </a:gs>
                    <a:gs pos="43000">
                      <a:schemeClr val="bg1"/>
                    </a:gs>
                  </a:gsLst>
                  <a:lin ang="5400000" scaled="0"/>
                </a:gradFill>
              </a:defRPr>
            </a:lvl4pPr>
            <a:lvl5pPr marL="1176507" indent="-224097">
              <a:buClr>
                <a:srgbClr val="92D050"/>
              </a:buClr>
              <a:buSzPct val="100000"/>
              <a:buFont typeface="Wingdings" panose="05000000000000000000" pitchFamily="2" charset="2"/>
              <a:buChar char="ü"/>
              <a:tabLst/>
              <a:defRPr>
                <a:gradFill>
                  <a:gsLst>
                    <a:gs pos="7500">
                      <a:schemeClr val="bg1"/>
                    </a:gs>
                    <a:gs pos="43000">
                      <a:schemeClr val="bg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5"/>
          <p:cNvSpPr/>
          <p:nvPr userDrawn="1"/>
        </p:nvSpPr>
        <p:spPr>
          <a:xfrm>
            <a:off x="1557" y="5222104"/>
            <a:ext cx="12190443" cy="1635896"/>
          </a:xfrm>
          <a:prstGeom prst="rect">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367" eaLnBrk="1" fontAlgn="auto" hangingPunct="1">
              <a:spcBef>
                <a:spcPts val="0"/>
              </a:spcBef>
              <a:spcAft>
                <a:spcPts val="0"/>
              </a:spcAft>
              <a:defRPr/>
            </a:pPr>
            <a:endParaRPr lang="en-US" sz="1765">
              <a:solidFill>
                <a:srgbClr val="FFFFFF"/>
              </a:solidFill>
            </a:endParaRPr>
          </a:p>
        </p:txBody>
      </p:sp>
      <p:sp>
        <p:nvSpPr>
          <p:cNvPr id="8" name="Freeform 99"/>
          <p:cNvSpPr>
            <a:spLocks noChangeAspect="1"/>
          </p:cNvSpPr>
          <p:nvPr userDrawn="1"/>
        </p:nvSpPr>
        <p:spPr bwMode="black">
          <a:xfrm>
            <a:off x="474670" y="5491047"/>
            <a:ext cx="564934" cy="414033"/>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tx1"/>
          </a:solidFill>
          <a:ln>
            <a:noFill/>
          </a:ln>
          <a:extLst/>
        </p:spPr>
        <p:txBody>
          <a:bodyPr lIns="68578" tIns="34288" rIns="68578" bIns="34288"/>
          <a:lstStyle/>
          <a:p>
            <a:pPr defTabSz="914367" eaLnBrk="1" fontAlgn="auto" hangingPunct="1">
              <a:spcBef>
                <a:spcPts val="0"/>
              </a:spcBef>
              <a:spcAft>
                <a:spcPts val="0"/>
              </a:spcAft>
              <a:defRPr/>
            </a:pPr>
            <a:endParaRPr lang="en-US" sz="1323">
              <a:solidFill>
                <a:srgbClr val="000000"/>
              </a:solidFill>
              <a:latin typeface="Segoe UI"/>
              <a:ea typeface="+mn-ea"/>
            </a:endParaRPr>
          </a:p>
        </p:txBody>
      </p:sp>
      <p:grpSp>
        <p:nvGrpSpPr>
          <p:cNvPr id="9" name="Group 8"/>
          <p:cNvGrpSpPr>
            <a:grpSpLocks/>
          </p:cNvGrpSpPr>
          <p:nvPr userDrawn="1"/>
        </p:nvGrpSpPr>
        <p:grpSpPr bwMode="auto">
          <a:xfrm flipH="1">
            <a:off x="7082691" y="1905173"/>
            <a:ext cx="4228448" cy="3343392"/>
            <a:chOff x="2348247" y="1709773"/>
            <a:chExt cx="7397345" cy="5322534"/>
          </a:xfrm>
        </p:grpSpPr>
        <p:pic>
          <p:nvPicPr>
            <p:cNvPr id="10" name="Picture 3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48247" y="1709773"/>
              <a:ext cx="3209061" cy="5322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3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30307" y="5211593"/>
              <a:ext cx="5615285" cy="1820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 name="Title 12"/>
          <p:cNvSpPr>
            <a:spLocks noGrp="1"/>
          </p:cNvSpPr>
          <p:nvPr>
            <p:ph type="title"/>
          </p:nvPr>
        </p:nvSpPr>
        <p:spPr/>
        <p:txBody>
          <a:bodyPr/>
          <a:lstStyle>
            <a:lvl1pPr>
              <a:defRPr>
                <a:gradFill>
                  <a:gsLst>
                    <a:gs pos="17500">
                      <a:schemeClr val="bg1"/>
                    </a:gs>
                    <a:gs pos="55000">
                      <a:schemeClr val="bg1"/>
                    </a:gs>
                  </a:gsLst>
                  <a:lin ang="5400000" scaled="0"/>
                </a:gradFill>
              </a:defRPr>
            </a:lvl1pPr>
          </a:lstStyle>
          <a:p>
            <a:r>
              <a:rPr lang="en-US"/>
              <a:t>Click to edit Master title style</a:t>
            </a:r>
          </a:p>
        </p:txBody>
      </p:sp>
      <p:sp>
        <p:nvSpPr>
          <p:cNvPr id="15" name="Text Placeholder 14"/>
          <p:cNvSpPr>
            <a:spLocks noGrp="1"/>
          </p:cNvSpPr>
          <p:nvPr>
            <p:ph type="body" sz="quarter" idx="11" hasCustomPrompt="1"/>
          </p:nvPr>
        </p:nvSpPr>
        <p:spPr>
          <a:xfrm>
            <a:off x="1039604" y="5403224"/>
            <a:ext cx="10883158" cy="615609"/>
          </a:xfrm>
        </p:spPr>
        <p:txBody>
          <a:bodyPr/>
          <a:lstStyle>
            <a:lvl1pPr marL="0" indent="0">
              <a:buFontTx/>
              <a:buNone/>
              <a:defRPr lang="en-US" sz="3137" kern="1200" spc="0" baseline="0" dirty="0" smtClean="0">
                <a:gradFill>
                  <a:gsLst>
                    <a:gs pos="15000">
                      <a:srgbClr val="1E1E1E"/>
                    </a:gs>
                    <a:gs pos="49000">
                      <a:srgbClr val="1E1E1E"/>
                    </a:gs>
                  </a:gsLst>
                  <a:lin ang="5400000" scaled="0"/>
                </a:gradFill>
                <a:latin typeface="+mj-lt"/>
                <a:ea typeface="+mn-ea"/>
                <a:cs typeface="+mn-cs"/>
              </a:defRPr>
            </a:lvl1pPr>
          </a:lstStyle>
          <a:p>
            <a:pPr marL="0" marR="0" lvl="0" indent="0" algn="l" defTabSz="914367" rtl="0" eaLnBrk="1" fontAlgn="auto" latinLnBrk="0" hangingPunct="1">
              <a:lnSpc>
                <a:spcPct val="90000"/>
              </a:lnSpc>
              <a:spcBef>
                <a:spcPct val="20000"/>
              </a:spcBef>
              <a:spcAft>
                <a:spcPts val="0"/>
              </a:spcAft>
              <a:buClrTx/>
              <a:buSzPct val="90000"/>
              <a:buFontTx/>
              <a:buNone/>
              <a:tabLst/>
            </a:pPr>
            <a:r>
              <a:rPr lang="en-US"/>
              <a:t>Potential highlight or call to action goes here</a:t>
            </a:r>
          </a:p>
        </p:txBody>
      </p:sp>
    </p:spTree>
    <p:extLst>
      <p:ext uri="{BB962C8B-B14F-4D97-AF65-F5344CB8AC3E}">
        <p14:creationId xmlns:p14="http://schemas.microsoft.com/office/powerpoint/2010/main" val="11613019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ingle column Blue with bullets">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6"/>
            <a:ext cx="6274973" cy="1943393"/>
          </a:xfrm>
        </p:spPr>
        <p:txBody>
          <a:bodyPr wrap="square">
            <a:spAutoFit/>
          </a:bodyPr>
          <a:lstStyle>
            <a:lvl1pPr marL="392169" indent="-392169">
              <a:spcBef>
                <a:spcPts val="1200"/>
              </a:spcBef>
              <a:buClr>
                <a:srgbClr val="92D050"/>
              </a:buClr>
              <a:buSzPct val="100000"/>
              <a:buFont typeface="Wingdings" panose="05000000000000000000" pitchFamily="2" charset="2"/>
              <a:buChar char="ü"/>
              <a:defRPr sz="3137">
                <a:gradFill>
                  <a:gsLst>
                    <a:gs pos="82500">
                      <a:schemeClr val="tx1"/>
                    </a:gs>
                    <a:gs pos="43000">
                      <a:schemeClr val="tx1"/>
                    </a:gs>
                  </a:gsLst>
                  <a:lin ang="5400000" scaled="0"/>
                </a:gradFill>
              </a:defRPr>
            </a:lvl1pPr>
            <a:lvl2pPr marL="672290" indent="-280121">
              <a:buClr>
                <a:srgbClr val="92D050"/>
              </a:buClr>
              <a:buSzPct val="100000"/>
              <a:buFont typeface="Wingdings" panose="05000000000000000000" pitchFamily="2" charset="2"/>
              <a:buChar char="ü"/>
              <a:defRPr sz="2353">
                <a:gradFill>
                  <a:gsLst>
                    <a:gs pos="82500">
                      <a:schemeClr val="tx1"/>
                    </a:gs>
                    <a:gs pos="43000">
                      <a:schemeClr val="tx1"/>
                    </a:gs>
                  </a:gsLst>
                  <a:lin ang="5400000" scaled="0"/>
                </a:gradFill>
              </a:defRPr>
            </a:lvl2pPr>
            <a:lvl3pPr marL="684740" indent="267671">
              <a:buClr>
                <a:srgbClr val="92D050"/>
              </a:buClr>
              <a:buSzPct val="100000"/>
              <a:buFont typeface="Wingdings" panose="05000000000000000000" pitchFamily="2" charset="2"/>
              <a:buChar char="ü"/>
              <a:tabLst/>
              <a:defRPr sz="1961">
                <a:gradFill>
                  <a:gsLst>
                    <a:gs pos="82500">
                      <a:schemeClr val="tx1"/>
                    </a:gs>
                    <a:gs pos="43000">
                      <a:schemeClr val="tx1"/>
                    </a:gs>
                  </a:gsLst>
                  <a:lin ang="5400000" scaled="0"/>
                </a:gradFill>
              </a:defRPr>
            </a:lvl3pPr>
            <a:lvl4pPr marL="952410" indent="224097">
              <a:buClr>
                <a:srgbClr val="92D050"/>
              </a:buClr>
              <a:buSzPct val="100000"/>
              <a:buFont typeface="Wingdings" panose="05000000000000000000" pitchFamily="2" charset="2"/>
              <a:buChar char="ü"/>
              <a:defRPr>
                <a:gradFill>
                  <a:gsLst>
                    <a:gs pos="82500">
                      <a:schemeClr val="tx1"/>
                    </a:gs>
                    <a:gs pos="43000">
                      <a:schemeClr val="tx1"/>
                    </a:gs>
                  </a:gsLst>
                  <a:lin ang="5400000" scaled="0"/>
                </a:gradFill>
              </a:defRPr>
            </a:lvl4pPr>
            <a:lvl5pPr marL="1176507" indent="-224097">
              <a:buClr>
                <a:srgbClr val="92D050"/>
              </a:buClr>
              <a:buSzPct val="100000"/>
              <a:buFont typeface="Wingdings" panose="05000000000000000000" pitchFamily="2" charset="2"/>
              <a:buChar char="ü"/>
              <a:tabLst/>
              <a:defRPr>
                <a:gradFill>
                  <a:gsLst>
                    <a:gs pos="82500">
                      <a:schemeClr val="tx1"/>
                    </a:gs>
                    <a:gs pos="4300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5"/>
          <p:cNvSpPr/>
          <p:nvPr userDrawn="1"/>
        </p:nvSpPr>
        <p:spPr>
          <a:xfrm>
            <a:off x="1557" y="5222104"/>
            <a:ext cx="12190443" cy="1635896"/>
          </a:xfrm>
          <a:prstGeom prst="rect">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367" eaLnBrk="1" fontAlgn="auto" hangingPunct="1">
              <a:spcBef>
                <a:spcPts val="0"/>
              </a:spcBef>
              <a:spcAft>
                <a:spcPts val="0"/>
              </a:spcAft>
              <a:defRPr/>
            </a:pPr>
            <a:endParaRPr lang="en-US" sz="1765">
              <a:solidFill>
                <a:srgbClr val="FFFFFF"/>
              </a:solidFill>
            </a:endParaRPr>
          </a:p>
        </p:txBody>
      </p:sp>
      <p:sp>
        <p:nvSpPr>
          <p:cNvPr id="8" name="Freeform 99"/>
          <p:cNvSpPr>
            <a:spLocks noChangeAspect="1"/>
          </p:cNvSpPr>
          <p:nvPr userDrawn="1"/>
        </p:nvSpPr>
        <p:spPr bwMode="black">
          <a:xfrm>
            <a:off x="474670" y="5491047"/>
            <a:ext cx="564934" cy="414033"/>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tx1"/>
          </a:solidFill>
          <a:ln>
            <a:noFill/>
          </a:ln>
          <a:extLst/>
        </p:spPr>
        <p:txBody>
          <a:bodyPr lIns="68578" tIns="34288" rIns="68578" bIns="34288"/>
          <a:lstStyle/>
          <a:p>
            <a:pPr defTabSz="914367" eaLnBrk="1" fontAlgn="auto" hangingPunct="1">
              <a:spcBef>
                <a:spcPts val="0"/>
              </a:spcBef>
              <a:spcAft>
                <a:spcPts val="0"/>
              </a:spcAft>
              <a:defRPr/>
            </a:pPr>
            <a:endParaRPr lang="en-US" sz="1323">
              <a:solidFill>
                <a:srgbClr val="000000"/>
              </a:solidFill>
              <a:latin typeface="Segoe UI"/>
              <a:ea typeface="+mn-ea"/>
            </a:endParaRPr>
          </a:p>
        </p:txBody>
      </p:sp>
      <p:grpSp>
        <p:nvGrpSpPr>
          <p:cNvPr id="9" name="Group 8"/>
          <p:cNvGrpSpPr>
            <a:grpSpLocks/>
          </p:cNvGrpSpPr>
          <p:nvPr userDrawn="1"/>
        </p:nvGrpSpPr>
        <p:grpSpPr bwMode="auto">
          <a:xfrm flipH="1">
            <a:off x="7082691" y="1905173"/>
            <a:ext cx="4228448" cy="3343392"/>
            <a:chOff x="2348247" y="1709773"/>
            <a:chExt cx="7397345" cy="5322534"/>
          </a:xfrm>
        </p:grpSpPr>
        <p:pic>
          <p:nvPicPr>
            <p:cNvPr id="10" name="Picture 3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48247" y="1709773"/>
              <a:ext cx="3209061" cy="5322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3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30307" y="5211593"/>
              <a:ext cx="5615285" cy="1820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 name="Title 12"/>
          <p:cNvSpPr>
            <a:spLocks noGrp="1"/>
          </p:cNvSpPr>
          <p:nvPr>
            <p:ph type="title"/>
          </p:nvPr>
        </p:nvSpPr>
        <p:spPr/>
        <p:txBody>
          <a:bodyPr/>
          <a:lstStyle>
            <a:lvl1pPr>
              <a:defRPr>
                <a:gradFill>
                  <a:gsLst>
                    <a:gs pos="13750">
                      <a:schemeClr val="tx1"/>
                    </a:gs>
                    <a:gs pos="32000">
                      <a:schemeClr val="tx1"/>
                    </a:gs>
                  </a:gsLst>
                  <a:lin ang="5400000" scaled="0"/>
                </a:gradFill>
              </a:defRPr>
            </a:lvl1pPr>
          </a:lstStyle>
          <a:p>
            <a:r>
              <a:rPr lang="en-US"/>
              <a:t>Click to edit Master title style</a:t>
            </a:r>
          </a:p>
        </p:txBody>
      </p:sp>
      <p:sp>
        <p:nvSpPr>
          <p:cNvPr id="15" name="Text Placeholder 14"/>
          <p:cNvSpPr>
            <a:spLocks noGrp="1"/>
          </p:cNvSpPr>
          <p:nvPr>
            <p:ph type="body" sz="quarter" idx="11" hasCustomPrompt="1"/>
          </p:nvPr>
        </p:nvSpPr>
        <p:spPr>
          <a:xfrm>
            <a:off x="1039604" y="5403224"/>
            <a:ext cx="10883158" cy="615609"/>
          </a:xfrm>
        </p:spPr>
        <p:txBody>
          <a:bodyPr/>
          <a:lstStyle>
            <a:lvl1pPr marL="0" indent="0">
              <a:buFontTx/>
              <a:buNone/>
              <a:defRPr lang="en-US" sz="3137" kern="1200" spc="0" baseline="0" dirty="0" smtClean="0">
                <a:gradFill>
                  <a:gsLst>
                    <a:gs pos="15000">
                      <a:srgbClr val="1E1E1E"/>
                    </a:gs>
                    <a:gs pos="49000">
                      <a:srgbClr val="1E1E1E"/>
                    </a:gs>
                  </a:gsLst>
                  <a:lin ang="5400000" scaled="0"/>
                </a:gradFill>
                <a:latin typeface="+mj-lt"/>
                <a:ea typeface="+mn-ea"/>
                <a:cs typeface="+mn-cs"/>
              </a:defRPr>
            </a:lvl1pPr>
          </a:lstStyle>
          <a:p>
            <a:pPr marL="0" marR="0" lvl="0" indent="0" algn="l" defTabSz="914367" rtl="0" eaLnBrk="1" fontAlgn="auto" latinLnBrk="0" hangingPunct="1">
              <a:lnSpc>
                <a:spcPct val="90000"/>
              </a:lnSpc>
              <a:spcBef>
                <a:spcPct val="20000"/>
              </a:spcBef>
              <a:spcAft>
                <a:spcPts val="0"/>
              </a:spcAft>
              <a:buClrTx/>
              <a:buSzPct val="90000"/>
              <a:buFontTx/>
              <a:buNone/>
              <a:tabLst/>
            </a:pPr>
            <a:r>
              <a:rPr lang="en-US"/>
              <a:t>Potential highlight or call to action goes here</a:t>
            </a:r>
          </a:p>
        </p:txBody>
      </p:sp>
    </p:spTree>
    <p:extLst>
      <p:ext uri="{BB962C8B-B14F-4D97-AF65-F5344CB8AC3E}">
        <p14:creationId xmlns:p14="http://schemas.microsoft.com/office/powerpoint/2010/main" val="5024975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ingle column Grey with bullets">
    <p:bg>
      <p:bgPr>
        <a:solidFill>
          <a:srgbClr val="1E1E1E"/>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6"/>
            <a:ext cx="6274973" cy="1943393"/>
          </a:xfrm>
        </p:spPr>
        <p:txBody>
          <a:bodyPr wrap="square">
            <a:spAutoFit/>
          </a:bodyPr>
          <a:lstStyle>
            <a:lvl1pPr marL="392169" indent="-392169">
              <a:spcBef>
                <a:spcPts val="1200"/>
              </a:spcBef>
              <a:buClr>
                <a:srgbClr val="92D050"/>
              </a:buClr>
              <a:buSzPct val="100000"/>
              <a:buFont typeface="Wingdings" panose="05000000000000000000" pitchFamily="2" charset="2"/>
              <a:buChar char="ü"/>
              <a:defRPr sz="3137">
                <a:gradFill>
                  <a:gsLst>
                    <a:gs pos="82500">
                      <a:schemeClr val="tx1"/>
                    </a:gs>
                    <a:gs pos="43000">
                      <a:schemeClr val="tx1"/>
                    </a:gs>
                  </a:gsLst>
                  <a:lin ang="5400000" scaled="0"/>
                </a:gradFill>
              </a:defRPr>
            </a:lvl1pPr>
            <a:lvl2pPr marL="672290" indent="-280121">
              <a:buClr>
                <a:srgbClr val="92D050"/>
              </a:buClr>
              <a:buSzPct val="100000"/>
              <a:buFont typeface="Wingdings" panose="05000000000000000000" pitchFamily="2" charset="2"/>
              <a:buChar char="ü"/>
              <a:defRPr sz="2353">
                <a:gradFill>
                  <a:gsLst>
                    <a:gs pos="82500">
                      <a:schemeClr val="tx1"/>
                    </a:gs>
                    <a:gs pos="43000">
                      <a:schemeClr val="tx1"/>
                    </a:gs>
                  </a:gsLst>
                  <a:lin ang="5400000" scaled="0"/>
                </a:gradFill>
              </a:defRPr>
            </a:lvl2pPr>
            <a:lvl3pPr marL="684740" indent="267671">
              <a:buClr>
                <a:srgbClr val="92D050"/>
              </a:buClr>
              <a:buSzPct val="100000"/>
              <a:buFont typeface="Wingdings" panose="05000000000000000000" pitchFamily="2" charset="2"/>
              <a:buChar char="ü"/>
              <a:tabLst/>
              <a:defRPr sz="1961">
                <a:gradFill>
                  <a:gsLst>
                    <a:gs pos="82500">
                      <a:schemeClr val="tx1"/>
                    </a:gs>
                    <a:gs pos="43000">
                      <a:schemeClr val="tx1"/>
                    </a:gs>
                  </a:gsLst>
                  <a:lin ang="5400000" scaled="0"/>
                </a:gradFill>
              </a:defRPr>
            </a:lvl3pPr>
            <a:lvl4pPr marL="952410" indent="224097">
              <a:buClr>
                <a:srgbClr val="92D050"/>
              </a:buClr>
              <a:buSzPct val="100000"/>
              <a:buFont typeface="Wingdings" panose="05000000000000000000" pitchFamily="2" charset="2"/>
              <a:buChar char="ü"/>
              <a:defRPr>
                <a:gradFill>
                  <a:gsLst>
                    <a:gs pos="82500">
                      <a:schemeClr val="tx1"/>
                    </a:gs>
                    <a:gs pos="43000">
                      <a:schemeClr val="tx1"/>
                    </a:gs>
                  </a:gsLst>
                  <a:lin ang="5400000" scaled="0"/>
                </a:gradFill>
              </a:defRPr>
            </a:lvl4pPr>
            <a:lvl5pPr marL="1176507" indent="-224097">
              <a:buClr>
                <a:srgbClr val="92D050"/>
              </a:buClr>
              <a:buSzPct val="100000"/>
              <a:buFont typeface="Wingdings" panose="05000000000000000000" pitchFamily="2" charset="2"/>
              <a:buChar char="ü"/>
              <a:tabLst/>
              <a:defRPr>
                <a:gradFill>
                  <a:gsLst>
                    <a:gs pos="82500">
                      <a:schemeClr val="tx1"/>
                    </a:gs>
                    <a:gs pos="4300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5"/>
          <p:cNvSpPr/>
          <p:nvPr userDrawn="1"/>
        </p:nvSpPr>
        <p:spPr>
          <a:xfrm>
            <a:off x="1557" y="5222104"/>
            <a:ext cx="12190443" cy="1635896"/>
          </a:xfrm>
          <a:prstGeom prst="rect">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367" eaLnBrk="1" fontAlgn="auto" hangingPunct="1">
              <a:spcBef>
                <a:spcPts val="0"/>
              </a:spcBef>
              <a:spcAft>
                <a:spcPts val="0"/>
              </a:spcAft>
              <a:defRPr/>
            </a:pPr>
            <a:endParaRPr lang="en-US" sz="1765">
              <a:solidFill>
                <a:srgbClr val="FFFFFF"/>
              </a:solidFill>
            </a:endParaRPr>
          </a:p>
        </p:txBody>
      </p:sp>
      <p:sp>
        <p:nvSpPr>
          <p:cNvPr id="8" name="Freeform 99"/>
          <p:cNvSpPr>
            <a:spLocks noChangeAspect="1"/>
          </p:cNvSpPr>
          <p:nvPr userDrawn="1"/>
        </p:nvSpPr>
        <p:spPr bwMode="black">
          <a:xfrm>
            <a:off x="474670" y="5491047"/>
            <a:ext cx="564934" cy="414033"/>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tx1"/>
          </a:solidFill>
          <a:ln>
            <a:noFill/>
          </a:ln>
          <a:extLst/>
        </p:spPr>
        <p:txBody>
          <a:bodyPr lIns="68578" tIns="34288" rIns="68578" bIns="34288"/>
          <a:lstStyle/>
          <a:p>
            <a:pPr defTabSz="914367" eaLnBrk="1" fontAlgn="auto" hangingPunct="1">
              <a:spcBef>
                <a:spcPts val="0"/>
              </a:spcBef>
              <a:spcAft>
                <a:spcPts val="0"/>
              </a:spcAft>
              <a:defRPr/>
            </a:pPr>
            <a:endParaRPr lang="en-US" sz="1323">
              <a:solidFill>
                <a:srgbClr val="000000"/>
              </a:solidFill>
              <a:latin typeface="Segoe UI"/>
              <a:ea typeface="+mn-ea"/>
            </a:endParaRPr>
          </a:p>
        </p:txBody>
      </p:sp>
      <p:grpSp>
        <p:nvGrpSpPr>
          <p:cNvPr id="9" name="Group 8"/>
          <p:cNvGrpSpPr>
            <a:grpSpLocks/>
          </p:cNvGrpSpPr>
          <p:nvPr userDrawn="1"/>
        </p:nvGrpSpPr>
        <p:grpSpPr bwMode="auto">
          <a:xfrm flipH="1">
            <a:off x="7082691" y="1905173"/>
            <a:ext cx="4228448" cy="3343392"/>
            <a:chOff x="2348247" y="1709773"/>
            <a:chExt cx="7397345" cy="5322534"/>
          </a:xfrm>
        </p:grpSpPr>
        <p:pic>
          <p:nvPicPr>
            <p:cNvPr id="10" name="Picture 3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48247" y="1709773"/>
              <a:ext cx="3209061" cy="5322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3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30307" y="5211593"/>
              <a:ext cx="5615285" cy="1820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 name="Title 12"/>
          <p:cNvSpPr>
            <a:spLocks noGrp="1"/>
          </p:cNvSpPr>
          <p:nvPr>
            <p:ph type="title"/>
          </p:nvPr>
        </p:nvSpPr>
        <p:spPr/>
        <p:txBody>
          <a:bodyPr/>
          <a:lstStyle>
            <a:lvl1pPr>
              <a:defRPr>
                <a:gradFill>
                  <a:gsLst>
                    <a:gs pos="13750">
                      <a:schemeClr val="tx1"/>
                    </a:gs>
                    <a:gs pos="32000">
                      <a:schemeClr val="tx1"/>
                    </a:gs>
                  </a:gsLst>
                  <a:lin ang="5400000" scaled="0"/>
                </a:gradFill>
              </a:defRPr>
            </a:lvl1pPr>
          </a:lstStyle>
          <a:p>
            <a:r>
              <a:rPr lang="en-US"/>
              <a:t>Click to edit Master title style</a:t>
            </a:r>
          </a:p>
        </p:txBody>
      </p:sp>
      <p:sp>
        <p:nvSpPr>
          <p:cNvPr id="15" name="Text Placeholder 14"/>
          <p:cNvSpPr>
            <a:spLocks noGrp="1"/>
          </p:cNvSpPr>
          <p:nvPr>
            <p:ph type="body" sz="quarter" idx="11" hasCustomPrompt="1"/>
          </p:nvPr>
        </p:nvSpPr>
        <p:spPr>
          <a:xfrm>
            <a:off x="1039604" y="5403224"/>
            <a:ext cx="10883158" cy="615609"/>
          </a:xfrm>
        </p:spPr>
        <p:txBody>
          <a:bodyPr/>
          <a:lstStyle>
            <a:lvl1pPr marL="0" indent="0">
              <a:buFontTx/>
              <a:buNone/>
              <a:defRPr sz="3137" baseline="0">
                <a:gradFill>
                  <a:gsLst>
                    <a:gs pos="15000">
                      <a:srgbClr val="1E1E1E"/>
                    </a:gs>
                    <a:gs pos="49000">
                      <a:srgbClr val="1E1E1E"/>
                    </a:gs>
                  </a:gsLst>
                  <a:lin ang="5400000" scaled="0"/>
                </a:gradFill>
              </a:defRPr>
            </a:lvl1pPr>
          </a:lstStyle>
          <a:p>
            <a:pPr lvl="0"/>
            <a:r>
              <a:rPr lang="en-US"/>
              <a:t>Potential highlight or call to action goes here</a:t>
            </a:r>
          </a:p>
        </p:txBody>
      </p:sp>
    </p:spTree>
    <p:extLst>
      <p:ext uri="{BB962C8B-B14F-4D97-AF65-F5344CB8AC3E}">
        <p14:creationId xmlns:p14="http://schemas.microsoft.com/office/powerpoint/2010/main" val="28765113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3" name="Freeform 22"/>
          <p:cNvSpPr>
            <a:spLocks/>
          </p:cNvSpPr>
          <p:nvPr/>
        </p:nvSpPr>
        <p:spPr bwMode="auto">
          <a:xfrm>
            <a:off x="10759892" y="2280298"/>
            <a:ext cx="1432109" cy="3821700"/>
          </a:xfrm>
          <a:custGeom>
            <a:avLst/>
            <a:gdLst>
              <a:gd name="connsiteX0" fmla="*/ 91192 w 1432109"/>
              <a:gd name="connsiteY0" fmla="*/ 0 h 3821700"/>
              <a:gd name="connsiteX1" fmla="*/ 156580 w 1432109"/>
              <a:gd name="connsiteY1" fmla="*/ 20498 h 3821700"/>
              <a:gd name="connsiteX2" fmla="*/ 1432109 w 1432109"/>
              <a:gd name="connsiteY2" fmla="*/ 864125 h 3821700"/>
              <a:gd name="connsiteX3" fmla="*/ 1432109 w 1432109"/>
              <a:gd name="connsiteY3" fmla="*/ 3821700 h 3821700"/>
              <a:gd name="connsiteX4" fmla="*/ 1386494 w 1432109"/>
              <a:gd name="connsiteY4" fmla="*/ 3747812 h 3821700"/>
              <a:gd name="connsiteX5" fmla="*/ 7863 w 1432109"/>
              <a:gd name="connsiteY5" fmla="*/ 127102 h 3821700"/>
              <a:gd name="connsiteX6" fmla="*/ 91192 w 1432109"/>
              <a:gd name="connsiteY6" fmla="*/ 0 h 3821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32109" h="3821700">
                <a:moveTo>
                  <a:pt x="91192" y="0"/>
                </a:moveTo>
                <a:cubicBezTo>
                  <a:pt x="112098" y="-66"/>
                  <a:pt x="134642" y="6214"/>
                  <a:pt x="156580" y="20498"/>
                </a:cubicBezTo>
                <a:lnTo>
                  <a:pt x="1432109" y="864125"/>
                </a:lnTo>
                <a:lnTo>
                  <a:pt x="1432109" y="3821700"/>
                </a:lnTo>
                <a:lnTo>
                  <a:pt x="1386494" y="3747812"/>
                </a:lnTo>
                <a:lnTo>
                  <a:pt x="7863" y="127102"/>
                </a:lnTo>
                <a:cubicBezTo>
                  <a:pt x="-19501" y="57503"/>
                  <a:pt x="28474" y="198"/>
                  <a:pt x="91192" y="0"/>
                </a:cubicBezTo>
                <a:close/>
              </a:path>
            </a:pathLst>
          </a:custGeom>
          <a:solidFill>
            <a:srgbClr val="509EC3">
              <a:alpha val="11000"/>
            </a:srgbClr>
          </a:solidFill>
          <a:ln w="9525">
            <a:noFill/>
            <a:round/>
            <a:headEnd/>
            <a:tailEnd/>
          </a:ln>
          <a:extLst/>
        </p:spPr>
        <p:txBody>
          <a:bodyPr vert="horz" wrap="square" lIns="91440" tIns="45720" rIns="91440" bIns="45720" numCol="1" anchor="t" anchorCtr="0" compatLnSpc="1">
            <a:prstTxWarp prst="textNoShape">
              <a:avLst/>
            </a:prstTxWarp>
            <a:noAutofit/>
          </a:bodyPr>
          <a:lstStyle/>
          <a:p>
            <a:pPr rtl="0"/>
            <a:endParaRPr lang="en-US"/>
          </a:p>
        </p:txBody>
      </p:sp>
      <p:sp>
        <p:nvSpPr>
          <p:cNvPr id="24" name="Freeform 23"/>
          <p:cNvSpPr>
            <a:spLocks/>
          </p:cNvSpPr>
          <p:nvPr/>
        </p:nvSpPr>
        <p:spPr bwMode="auto">
          <a:xfrm>
            <a:off x="8132039" y="3629237"/>
            <a:ext cx="2891466" cy="3228763"/>
          </a:xfrm>
          <a:custGeom>
            <a:avLst/>
            <a:gdLst>
              <a:gd name="connsiteX0" fmla="*/ 2841511 w 2891466"/>
              <a:gd name="connsiteY0" fmla="*/ 602 h 3228763"/>
              <a:gd name="connsiteX1" fmla="*/ 2890616 w 2891466"/>
              <a:gd name="connsiteY1" fmla="*/ 96699 h 3228763"/>
              <a:gd name="connsiteX2" fmla="*/ 2529266 w 2891466"/>
              <a:gd name="connsiteY2" fmla="*/ 2454519 h 3228763"/>
              <a:gd name="connsiteX3" fmla="*/ 2677843 w 2891466"/>
              <a:gd name="connsiteY3" fmla="*/ 3044433 h 3228763"/>
              <a:gd name="connsiteX4" fmla="*/ 2851124 w 2891466"/>
              <a:gd name="connsiteY4" fmla="*/ 3228763 h 3228763"/>
              <a:gd name="connsiteX5" fmla="*/ 568912 w 2891466"/>
              <a:gd name="connsiteY5" fmla="*/ 3228763 h 3228763"/>
              <a:gd name="connsiteX6" fmla="*/ 107620 w 2891466"/>
              <a:gd name="connsiteY6" fmla="*/ 3044433 h 3228763"/>
              <a:gd name="connsiteX7" fmla="*/ 65227 w 2891466"/>
              <a:gd name="connsiteY7" fmla="*/ 2722578 h 3228763"/>
              <a:gd name="connsiteX8" fmla="*/ 2742442 w 2891466"/>
              <a:gd name="connsiteY8" fmla="*/ 42443 h 3228763"/>
              <a:gd name="connsiteX9" fmla="*/ 2841511 w 2891466"/>
              <a:gd name="connsiteY9" fmla="*/ 602 h 3228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91466" h="3228763">
                <a:moveTo>
                  <a:pt x="2841511" y="602"/>
                </a:moveTo>
                <a:cubicBezTo>
                  <a:pt x="2873053" y="4855"/>
                  <a:pt x="2896268" y="32098"/>
                  <a:pt x="2890616" y="96699"/>
                </a:cubicBezTo>
                <a:lnTo>
                  <a:pt x="2529266" y="2454519"/>
                </a:lnTo>
                <a:cubicBezTo>
                  <a:pt x="2489699" y="2730394"/>
                  <a:pt x="2511098" y="2860516"/>
                  <a:pt x="2677843" y="3044433"/>
                </a:cubicBezTo>
                <a:lnTo>
                  <a:pt x="2851124" y="3228763"/>
                </a:lnTo>
                <a:lnTo>
                  <a:pt x="568912" y="3228763"/>
                </a:lnTo>
                <a:lnTo>
                  <a:pt x="107620" y="3044433"/>
                </a:lnTo>
                <a:cubicBezTo>
                  <a:pt x="-14715" y="2987879"/>
                  <a:pt x="-38132" y="2826031"/>
                  <a:pt x="65227" y="2722578"/>
                </a:cubicBezTo>
                <a:lnTo>
                  <a:pt x="2742442" y="42443"/>
                </a:lnTo>
                <a:cubicBezTo>
                  <a:pt x="2770098" y="15085"/>
                  <a:pt x="2809968" y="-3651"/>
                  <a:pt x="2841511" y="602"/>
                </a:cubicBezTo>
                <a:close/>
              </a:path>
            </a:pathLst>
          </a:custGeom>
          <a:solidFill>
            <a:srgbClr val="66747C">
              <a:alpha val="11000"/>
            </a:srgbClr>
          </a:solidFill>
          <a:ln w="9525">
            <a:noFill/>
            <a:round/>
            <a:headEnd/>
            <a:tailEnd/>
          </a:ln>
          <a:extLst/>
        </p:spPr>
        <p:txBody>
          <a:bodyPr vert="horz" wrap="square" lIns="91440" tIns="45720" rIns="91440" bIns="45720" numCol="1" anchor="t" anchorCtr="0" compatLnSpc="1">
            <a:prstTxWarp prst="textNoShape">
              <a:avLst/>
            </a:prstTxWarp>
            <a:noAutofit/>
          </a:bodyPr>
          <a:lstStyle/>
          <a:p>
            <a:pPr rtl="0"/>
            <a:endParaRPr lang="en-US"/>
          </a:p>
        </p:txBody>
      </p:sp>
      <p:sp>
        <p:nvSpPr>
          <p:cNvPr id="2" name="Title 1"/>
          <p:cNvSpPr>
            <a:spLocks noGrp="1"/>
          </p:cNvSpPr>
          <p:nvPr>
            <p:ph type="title"/>
          </p:nvPr>
        </p:nvSpPr>
        <p:spPr>
          <a:xfrm>
            <a:off x="838200" y="1"/>
            <a:ext cx="10363200" cy="723899"/>
          </a:xfrm>
        </p:spPr>
        <p:txBody>
          <a:bodyPr/>
          <a:lstStyle>
            <a:lvl1pPr algn="l" rtl="0">
              <a:defRPr/>
            </a:lvl1pPr>
          </a:lstStyle>
          <a:p>
            <a:r>
              <a:rPr lang="en-US"/>
              <a:t>Click to edit Master title style</a:t>
            </a:r>
          </a:p>
        </p:txBody>
      </p:sp>
      <p:sp>
        <p:nvSpPr>
          <p:cNvPr id="3" name="Content Placeholder 2"/>
          <p:cNvSpPr>
            <a:spLocks noGrp="1"/>
          </p:cNvSpPr>
          <p:nvPr>
            <p:ph idx="1"/>
          </p:nvPr>
        </p:nvSpPr>
        <p:spPr>
          <a:xfrm>
            <a:off x="838200" y="966942"/>
            <a:ext cx="10363200" cy="5186363"/>
          </a:xfrm>
        </p:spPr>
        <p:txBody>
          <a:bodyPr/>
          <a:lstStyle>
            <a:lvl1pPr algn="l" rtl="0">
              <a:defRPr/>
            </a:lvl1pPr>
            <a:lvl2pPr algn="l" rtl="0">
              <a:defRPr/>
            </a:lvl2pPr>
            <a:lvl3pPr algn="l" rtl="0">
              <a:defRPr/>
            </a:lvl3pPr>
            <a:lvl4pPr algn="l" rtl="0">
              <a:defRPr/>
            </a:lvl4pPr>
            <a:lvl5pPr algn="l" rtl="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p:txBody>
          <a:bodyPr/>
          <a:lstStyle>
            <a:lvl1pPr rtl="0">
              <a:defRPr/>
            </a:lvl1pPr>
          </a:lstStyle>
          <a:p>
            <a:pPr algn="l"/>
            <a:fld id="{085FC55E-D7AA-4507-97DA-CFE96CCDFE05}" type="slidenum">
              <a:rPr lang="en-US" smtClean="0"/>
              <a:pPr algn="l"/>
              <a:t>‹#›</a:t>
            </a:fld>
            <a:endParaRPr lang="en-US"/>
          </a:p>
        </p:txBody>
      </p:sp>
      <p:grpSp>
        <p:nvGrpSpPr>
          <p:cNvPr id="14" name="Group 13"/>
          <p:cNvGrpSpPr/>
          <p:nvPr/>
        </p:nvGrpSpPr>
        <p:grpSpPr>
          <a:xfrm>
            <a:off x="93165" y="141109"/>
            <a:ext cx="557215" cy="456050"/>
            <a:chOff x="10802938" y="304006"/>
            <a:chExt cx="550862" cy="450850"/>
          </a:xfrm>
        </p:grpSpPr>
        <p:sp>
          <p:nvSpPr>
            <p:cNvPr id="15" name="Freeform 14"/>
            <p:cNvSpPr>
              <a:spLocks/>
            </p:cNvSpPr>
            <p:nvPr/>
          </p:nvSpPr>
          <p:spPr bwMode="auto">
            <a:xfrm>
              <a:off x="11002963" y="304006"/>
              <a:ext cx="350837" cy="290513"/>
            </a:xfrm>
            <a:custGeom>
              <a:avLst/>
              <a:gdLst>
                <a:gd name="T0" fmla="*/ 7 w 221"/>
                <a:gd name="T1" fmla="*/ 2 h 146"/>
                <a:gd name="T2" fmla="*/ 7 w 221"/>
                <a:gd name="T3" fmla="*/ 2 h 146"/>
                <a:gd name="T4" fmla="*/ 2 w 221"/>
                <a:gd name="T5" fmla="*/ 0 h 146"/>
                <a:gd name="T6" fmla="*/ 0 w 221"/>
                <a:gd name="T7" fmla="*/ 2 h 146"/>
                <a:gd name="T8" fmla="*/ 0 w 221"/>
                <a:gd name="T9" fmla="*/ 6 h 146"/>
                <a:gd name="T10" fmla="*/ 64 w 221"/>
                <a:gd name="T11" fmla="*/ 140 h 146"/>
                <a:gd name="T12" fmla="*/ 64 w 221"/>
                <a:gd name="T13" fmla="*/ 140 h 146"/>
                <a:gd name="T14" fmla="*/ 69 w 221"/>
                <a:gd name="T15" fmla="*/ 146 h 146"/>
                <a:gd name="T16" fmla="*/ 74 w 221"/>
                <a:gd name="T17" fmla="*/ 146 h 146"/>
                <a:gd name="T18" fmla="*/ 76 w 221"/>
                <a:gd name="T19" fmla="*/ 146 h 146"/>
                <a:gd name="T20" fmla="*/ 81 w 221"/>
                <a:gd name="T21" fmla="*/ 144 h 146"/>
                <a:gd name="T22" fmla="*/ 216 w 221"/>
                <a:gd name="T23" fmla="*/ 30 h 146"/>
                <a:gd name="T24" fmla="*/ 216 w 221"/>
                <a:gd name="T25" fmla="*/ 30 h 146"/>
                <a:gd name="T26" fmla="*/ 221 w 221"/>
                <a:gd name="T27" fmla="*/ 26 h 146"/>
                <a:gd name="T28" fmla="*/ 219 w 221"/>
                <a:gd name="T29" fmla="*/ 24 h 146"/>
                <a:gd name="T30" fmla="*/ 214 w 221"/>
                <a:gd name="T31" fmla="*/ 26 h 146"/>
                <a:gd name="T32" fmla="*/ 125 w 221"/>
                <a:gd name="T33" fmla="*/ 52 h 146"/>
                <a:gd name="T34" fmla="*/ 125 w 221"/>
                <a:gd name="T35" fmla="*/ 52 h 146"/>
                <a:gd name="T36" fmla="*/ 118 w 221"/>
                <a:gd name="T37" fmla="*/ 54 h 146"/>
                <a:gd name="T38" fmla="*/ 108 w 221"/>
                <a:gd name="T39" fmla="*/ 52 h 146"/>
                <a:gd name="T40" fmla="*/ 98 w 221"/>
                <a:gd name="T41" fmla="*/ 50 h 146"/>
                <a:gd name="T42" fmla="*/ 7 w 221"/>
                <a:gd name="T43" fmla="*/ 2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1" h="146">
                  <a:moveTo>
                    <a:pt x="7" y="2"/>
                  </a:moveTo>
                  <a:lnTo>
                    <a:pt x="7" y="2"/>
                  </a:lnTo>
                  <a:lnTo>
                    <a:pt x="2" y="0"/>
                  </a:lnTo>
                  <a:lnTo>
                    <a:pt x="0" y="2"/>
                  </a:lnTo>
                  <a:lnTo>
                    <a:pt x="0" y="6"/>
                  </a:lnTo>
                  <a:lnTo>
                    <a:pt x="64" y="140"/>
                  </a:lnTo>
                  <a:lnTo>
                    <a:pt x="64" y="140"/>
                  </a:lnTo>
                  <a:lnTo>
                    <a:pt x="69" y="146"/>
                  </a:lnTo>
                  <a:lnTo>
                    <a:pt x="74" y="146"/>
                  </a:lnTo>
                  <a:lnTo>
                    <a:pt x="76" y="146"/>
                  </a:lnTo>
                  <a:lnTo>
                    <a:pt x="81" y="144"/>
                  </a:lnTo>
                  <a:lnTo>
                    <a:pt x="216" y="30"/>
                  </a:lnTo>
                  <a:lnTo>
                    <a:pt x="216" y="30"/>
                  </a:lnTo>
                  <a:lnTo>
                    <a:pt x="221" y="26"/>
                  </a:lnTo>
                  <a:lnTo>
                    <a:pt x="219" y="24"/>
                  </a:lnTo>
                  <a:lnTo>
                    <a:pt x="214" y="26"/>
                  </a:lnTo>
                  <a:lnTo>
                    <a:pt x="125" y="52"/>
                  </a:lnTo>
                  <a:lnTo>
                    <a:pt x="125" y="52"/>
                  </a:lnTo>
                  <a:lnTo>
                    <a:pt x="118" y="54"/>
                  </a:lnTo>
                  <a:lnTo>
                    <a:pt x="108" y="52"/>
                  </a:lnTo>
                  <a:lnTo>
                    <a:pt x="98" y="50"/>
                  </a:lnTo>
                  <a:lnTo>
                    <a:pt x="7" y="2"/>
                  </a:lnTo>
                  <a:close/>
                </a:path>
              </a:pathLst>
            </a:custGeom>
            <a:solidFill>
              <a:srgbClr val="509EC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US"/>
            </a:p>
          </p:txBody>
        </p:sp>
        <p:sp>
          <p:nvSpPr>
            <p:cNvPr id="16" name="Freeform 9"/>
            <p:cNvSpPr>
              <a:spLocks/>
            </p:cNvSpPr>
            <p:nvPr/>
          </p:nvSpPr>
          <p:spPr bwMode="auto">
            <a:xfrm>
              <a:off x="10802938" y="402431"/>
              <a:ext cx="312737" cy="352425"/>
            </a:xfrm>
            <a:custGeom>
              <a:avLst/>
              <a:gdLst>
                <a:gd name="T0" fmla="*/ 138 w 197"/>
                <a:gd name="T1" fmla="*/ 6 h 176"/>
                <a:gd name="T2" fmla="*/ 138 w 197"/>
                <a:gd name="T3" fmla="*/ 6 h 176"/>
                <a:gd name="T4" fmla="*/ 138 w 197"/>
                <a:gd name="T5" fmla="*/ 2 h 176"/>
                <a:gd name="T6" fmla="*/ 136 w 197"/>
                <a:gd name="T7" fmla="*/ 0 h 176"/>
                <a:gd name="T8" fmla="*/ 131 w 197"/>
                <a:gd name="T9" fmla="*/ 4 h 176"/>
                <a:gd name="T10" fmla="*/ 5 w 197"/>
                <a:gd name="T11" fmla="*/ 104 h 176"/>
                <a:gd name="T12" fmla="*/ 5 w 197"/>
                <a:gd name="T13" fmla="*/ 104 h 176"/>
                <a:gd name="T14" fmla="*/ 0 w 197"/>
                <a:gd name="T15" fmla="*/ 108 h 176"/>
                <a:gd name="T16" fmla="*/ 0 w 197"/>
                <a:gd name="T17" fmla="*/ 112 h 176"/>
                <a:gd name="T18" fmla="*/ 2 w 197"/>
                <a:gd name="T19" fmla="*/ 114 h 176"/>
                <a:gd name="T20" fmla="*/ 7 w 197"/>
                <a:gd name="T21" fmla="*/ 116 h 176"/>
                <a:gd name="T22" fmla="*/ 190 w 197"/>
                <a:gd name="T23" fmla="*/ 174 h 176"/>
                <a:gd name="T24" fmla="*/ 190 w 197"/>
                <a:gd name="T25" fmla="*/ 174 h 176"/>
                <a:gd name="T26" fmla="*/ 195 w 197"/>
                <a:gd name="T27" fmla="*/ 176 h 176"/>
                <a:gd name="T28" fmla="*/ 197 w 197"/>
                <a:gd name="T29" fmla="*/ 174 h 176"/>
                <a:gd name="T30" fmla="*/ 192 w 197"/>
                <a:gd name="T31" fmla="*/ 170 h 176"/>
                <a:gd name="T32" fmla="*/ 128 w 197"/>
                <a:gd name="T33" fmla="*/ 116 h 176"/>
                <a:gd name="T34" fmla="*/ 128 w 197"/>
                <a:gd name="T35" fmla="*/ 116 h 176"/>
                <a:gd name="T36" fmla="*/ 123 w 197"/>
                <a:gd name="T37" fmla="*/ 110 h 176"/>
                <a:gd name="T38" fmla="*/ 121 w 197"/>
                <a:gd name="T39" fmla="*/ 102 h 176"/>
                <a:gd name="T40" fmla="*/ 121 w 197"/>
                <a:gd name="T41" fmla="*/ 94 h 176"/>
                <a:gd name="T42" fmla="*/ 138 w 197"/>
                <a:gd name="T43" fmla="*/ 6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97" h="176">
                  <a:moveTo>
                    <a:pt x="138" y="6"/>
                  </a:moveTo>
                  <a:lnTo>
                    <a:pt x="138" y="6"/>
                  </a:lnTo>
                  <a:lnTo>
                    <a:pt x="138" y="2"/>
                  </a:lnTo>
                  <a:lnTo>
                    <a:pt x="136" y="0"/>
                  </a:lnTo>
                  <a:lnTo>
                    <a:pt x="131" y="4"/>
                  </a:lnTo>
                  <a:lnTo>
                    <a:pt x="5" y="104"/>
                  </a:lnTo>
                  <a:lnTo>
                    <a:pt x="5" y="104"/>
                  </a:lnTo>
                  <a:lnTo>
                    <a:pt x="0" y="108"/>
                  </a:lnTo>
                  <a:lnTo>
                    <a:pt x="0" y="112"/>
                  </a:lnTo>
                  <a:lnTo>
                    <a:pt x="2" y="114"/>
                  </a:lnTo>
                  <a:lnTo>
                    <a:pt x="7" y="116"/>
                  </a:lnTo>
                  <a:lnTo>
                    <a:pt x="190" y="174"/>
                  </a:lnTo>
                  <a:lnTo>
                    <a:pt x="190" y="174"/>
                  </a:lnTo>
                  <a:lnTo>
                    <a:pt x="195" y="176"/>
                  </a:lnTo>
                  <a:lnTo>
                    <a:pt x="197" y="174"/>
                  </a:lnTo>
                  <a:lnTo>
                    <a:pt x="192" y="170"/>
                  </a:lnTo>
                  <a:lnTo>
                    <a:pt x="128" y="116"/>
                  </a:lnTo>
                  <a:lnTo>
                    <a:pt x="128" y="116"/>
                  </a:lnTo>
                  <a:lnTo>
                    <a:pt x="123" y="110"/>
                  </a:lnTo>
                  <a:lnTo>
                    <a:pt x="121" y="102"/>
                  </a:lnTo>
                  <a:lnTo>
                    <a:pt x="121" y="94"/>
                  </a:lnTo>
                  <a:lnTo>
                    <a:pt x="138" y="6"/>
                  </a:lnTo>
                  <a:close/>
                </a:path>
              </a:pathLst>
            </a:custGeom>
            <a:solidFill>
              <a:srgbClr val="6674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US"/>
            </a:p>
          </p:txBody>
        </p:sp>
      </p:grpSp>
      <p:pic>
        <p:nvPicPr>
          <p:cNvPr id="17" name="Picture 1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759" y="6166984"/>
            <a:ext cx="571500" cy="571500"/>
          </a:xfrm>
          <a:prstGeom prst="rect">
            <a:avLst/>
          </a:prstGeom>
        </p:spPr>
      </p:pic>
    </p:spTree>
    <p:extLst>
      <p:ext uri="{BB962C8B-B14F-4D97-AF65-F5344CB8AC3E}">
        <p14:creationId xmlns:p14="http://schemas.microsoft.com/office/powerpoint/2010/main" val="3180045092"/>
      </p:ext>
    </p:extLst>
  </p:cSld>
  <p:clrMapOvr>
    <a:masterClrMapping/>
  </p:clrMapOvr>
  <p:extLst mod="1">
    <p:ext uri="{DCECCB84-F9BA-43D5-87BE-67443E8EF086}">
      <p15:sldGuideLst xmlns:p15="http://schemas.microsoft.com/office/powerpoint/2012/main">
        <p15:guide id="1" pos="384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mp; Non-bulleted text Blue">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0"/>
            <a:ext cx="5826759" cy="1267431"/>
          </a:xfrm>
        </p:spPr>
        <p:txBody>
          <a:bodyPr vert="horz" wrap="square" lIns="146304" tIns="91440" rIns="146304" bIns="91440" rtlCol="0">
            <a:spAutoFit/>
          </a:bodyPr>
          <a:lstStyle>
            <a:lvl1pPr>
              <a:defRPr lang="en-US" sz="3921" spc="0" dirty="0">
                <a:gradFill>
                  <a:gsLst>
                    <a:gs pos="81250">
                      <a:schemeClr val="tx1"/>
                    </a:gs>
                    <a:gs pos="47000">
                      <a:schemeClr val="tx1"/>
                    </a:gs>
                  </a:gsLst>
                  <a:lin ang="5400000" scaled="0"/>
                </a:gradFill>
                <a:cs typeface="+mn-cs"/>
              </a:defRPr>
            </a:lvl1pPr>
          </a:lstStyle>
          <a:p>
            <a:pPr marL="0" marR="0" lvl="0" indent="0" fontAlgn="auto">
              <a:spcBef>
                <a:spcPct val="20000"/>
              </a:spcBef>
              <a:spcAft>
                <a:spcPts val="0"/>
              </a:spcAft>
              <a:buClrTx/>
              <a:buSzPct val="90000"/>
              <a:buFont typeface="Arial" pitchFamily="34" charset="0"/>
              <a:tabLst/>
            </a:pPr>
            <a:r>
              <a:rPr lang="en-US"/>
              <a:t>Click to edit Master title style</a:t>
            </a:r>
          </a:p>
        </p:txBody>
      </p:sp>
      <p:pic>
        <p:nvPicPr>
          <p:cNvPr id="4" name="Picture 2" descr="cropped16x9_code.jpg"/>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6099113" y="0"/>
            <a:ext cx="6092887"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Placeholder 4"/>
          <p:cNvSpPr>
            <a:spLocks noGrp="1"/>
          </p:cNvSpPr>
          <p:nvPr>
            <p:ph type="body" sz="quarter" idx="10"/>
          </p:nvPr>
        </p:nvSpPr>
        <p:spPr>
          <a:xfrm>
            <a:off x="269240" y="1635897"/>
            <a:ext cx="5826759" cy="561290"/>
          </a:xfrm>
        </p:spPr>
        <p:txBody>
          <a:bodyPr/>
          <a:lstStyle>
            <a:lvl1pPr marL="0" indent="0">
              <a:buNone/>
              <a:defRPr sz="2745"/>
            </a:lvl1pPr>
          </a:lstStyle>
          <a:p>
            <a:pPr lvl="0"/>
            <a:r>
              <a:rPr lang="en-US"/>
              <a:t>Click to edit Master text styles</a:t>
            </a:r>
          </a:p>
        </p:txBody>
      </p:sp>
    </p:spTree>
    <p:extLst>
      <p:ext uri="{BB962C8B-B14F-4D97-AF65-F5344CB8AC3E}">
        <p14:creationId xmlns:p14="http://schemas.microsoft.com/office/powerpoint/2010/main" val="3255316928"/>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mp; Non-bulleted text Green">
    <p:bg>
      <p:bgPr>
        <a:solidFill>
          <a:srgbClr val="89C40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69240" y="291102"/>
            <a:ext cx="5826760" cy="1267431"/>
          </a:xfrm>
        </p:spPr>
        <p:txBody>
          <a:bodyPr/>
          <a:lstStyle>
            <a:lvl1pPr marL="0" indent="0">
              <a:buNone/>
              <a:defRPr sz="3921">
                <a:gradFill>
                  <a:gsLst>
                    <a:gs pos="15000">
                      <a:srgbClr val="1E1E1E"/>
                    </a:gs>
                    <a:gs pos="49000">
                      <a:srgbClr val="1E1E1E"/>
                    </a:gs>
                  </a:gsLst>
                  <a:lin ang="5400000" scaled="0"/>
                </a:gradFill>
              </a:defRPr>
            </a:lvl1pPr>
            <a:lvl2pPr marL="0" indent="0">
              <a:buFontTx/>
              <a:buNone/>
              <a:defRPr sz="1961">
                <a:gradFill>
                  <a:gsLst>
                    <a:gs pos="73750">
                      <a:schemeClr val="bg1"/>
                    </a:gs>
                    <a:gs pos="36000">
                      <a:schemeClr val="bg1"/>
                    </a:gs>
                  </a:gsLst>
                  <a:lin ang="5400000" scaled="0"/>
                </a:gradFill>
              </a:defRPr>
            </a:lvl2pPr>
            <a:lvl3pPr marL="224097" indent="0">
              <a:buNone/>
              <a:defRPr/>
            </a:lvl3pPr>
            <a:lvl4pPr marL="448193" indent="0">
              <a:buNone/>
              <a:defRPr/>
            </a:lvl4pPr>
            <a:lvl5pPr marL="672290" indent="0">
              <a:buNone/>
              <a:defRPr/>
            </a:lvl5pPr>
          </a:lstStyle>
          <a:p>
            <a:pPr lvl="0"/>
            <a:r>
              <a:rPr lang="en-US"/>
              <a:t>Click to edit Master text styles</a:t>
            </a:r>
          </a:p>
        </p:txBody>
      </p:sp>
      <p:pic>
        <p:nvPicPr>
          <p:cNvPr id="4" name="Picture 2" descr="cropped16x9_code.jpg"/>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6099113" y="0"/>
            <a:ext cx="6092887"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 Placeholder 7"/>
          <p:cNvSpPr>
            <a:spLocks noGrp="1"/>
          </p:cNvSpPr>
          <p:nvPr>
            <p:ph type="body" sz="quarter" idx="11"/>
          </p:nvPr>
        </p:nvSpPr>
        <p:spPr>
          <a:xfrm>
            <a:off x="269239" y="1635897"/>
            <a:ext cx="5737119" cy="561290"/>
          </a:xfrm>
        </p:spPr>
        <p:txBody>
          <a:bodyPr/>
          <a:lstStyle>
            <a:lvl1pPr marL="0" indent="0">
              <a:buNone/>
              <a:defRPr sz="2745">
                <a:gradFill>
                  <a:gsLst>
                    <a:gs pos="15000">
                      <a:srgbClr val="1E1E1E"/>
                    </a:gs>
                    <a:gs pos="49000">
                      <a:srgbClr val="1E1E1E"/>
                    </a:gs>
                  </a:gsLst>
                  <a:lin ang="5400000" scaled="0"/>
                </a:gradFill>
              </a:defRPr>
            </a:lvl1pPr>
          </a:lstStyle>
          <a:p>
            <a:pPr lvl="0"/>
            <a:r>
              <a:rPr lang="en-US"/>
              <a:t>Click to edit Master text styles</a:t>
            </a:r>
          </a:p>
        </p:txBody>
      </p:sp>
    </p:spTree>
    <p:extLst>
      <p:ext uri="{BB962C8B-B14F-4D97-AF65-F5344CB8AC3E}">
        <p14:creationId xmlns:p14="http://schemas.microsoft.com/office/powerpoint/2010/main" val="127662344"/>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mp; Non-bulleted text Alt. Blue">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0"/>
            <a:ext cx="5826759" cy="1267431"/>
          </a:xfrm>
        </p:spPr>
        <p:txBody>
          <a:bodyPr vert="horz" wrap="square" lIns="146304" tIns="91440" rIns="146304" bIns="91440" rtlCol="0">
            <a:spAutoFit/>
          </a:bodyPr>
          <a:lstStyle>
            <a:lvl1pPr>
              <a:defRPr lang="en-US" sz="3921" spc="0" dirty="0">
                <a:gradFill>
                  <a:gsLst>
                    <a:gs pos="81250">
                      <a:schemeClr val="tx1"/>
                    </a:gs>
                    <a:gs pos="47000">
                      <a:schemeClr val="tx1"/>
                    </a:gs>
                  </a:gsLst>
                  <a:lin ang="5400000" scaled="0"/>
                </a:gradFill>
                <a:cs typeface="+mn-cs"/>
              </a:defRPr>
            </a:lvl1pPr>
          </a:lstStyle>
          <a:p>
            <a:pPr marL="0" marR="0" lvl="0" indent="0" fontAlgn="auto">
              <a:spcBef>
                <a:spcPct val="20000"/>
              </a:spcBef>
              <a:spcAft>
                <a:spcPts val="0"/>
              </a:spcAft>
              <a:buClrTx/>
              <a:buSzPct val="90000"/>
              <a:buFont typeface="Arial" pitchFamily="34" charset="0"/>
              <a:tabLst/>
            </a:pPr>
            <a:r>
              <a:rPr lang="en-US"/>
              <a:t>Click to edit Master title style</a:t>
            </a:r>
          </a:p>
        </p:txBody>
      </p:sp>
      <p:sp>
        <p:nvSpPr>
          <p:cNvPr id="5" name="Text Placeholder 4"/>
          <p:cNvSpPr>
            <a:spLocks noGrp="1"/>
          </p:cNvSpPr>
          <p:nvPr>
            <p:ph type="body" sz="quarter" idx="10"/>
          </p:nvPr>
        </p:nvSpPr>
        <p:spPr>
          <a:xfrm>
            <a:off x="269240" y="1635897"/>
            <a:ext cx="5826759" cy="561290"/>
          </a:xfrm>
        </p:spPr>
        <p:txBody>
          <a:bodyPr/>
          <a:lstStyle>
            <a:lvl1pPr marL="0" indent="0">
              <a:buNone/>
              <a:defRPr sz="2745"/>
            </a:lvl1pPr>
          </a:lstStyle>
          <a:p>
            <a:pPr lvl="0"/>
            <a:r>
              <a:rPr lang="en-US"/>
              <a:t>Click to edit Master text styles</a:t>
            </a:r>
          </a:p>
        </p:txBody>
      </p:sp>
    </p:spTree>
    <p:extLst>
      <p:ext uri="{BB962C8B-B14F-4D97-AF65-F5344CB8AC3E}">
        <p14:creationId xmlns:p14="http://schemas.microsoft.com/office/powerpoint/2010/main" val="1799770843"/>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mp; Non-bulleted text Alt. Grey">
    <p:bg>
      <p:bgPr>
        <a:solidFill>
          <a:srgbClr val="1E1E1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0"/>
            <a:ext cx="5826759" cy="1267431"/>
          </a:xfrm>
        </p:spPr>
        <p:txBody>
          <a:bodyPr vert="horz" wrap="square" lIns="146304" tIns="91440" rIns="146304" bIns="91440" rtlCol="0">
            <a:spAutoFit/>
          </a:bodyPr>
          <a:lstStyle>
            <a:lvl1pPr>
              <a:defRPr lang="en-US" sz="3921" spc="0" dirty="0">
                <a:gradFill>
                  <a:gsLst>
                    <a:gs pos="81250">
                      <a:schemeClr val="tx1"/>
                    </a:gs>
                    <a:gs pos="47000">
                      <a:schemeClr val="tx1"/>
                    </a:gs>
                  </a:gsLst>
                  <a:lin ang="5400000" scaled="0"/>
                </a:gradFill>
                <a:cs typeface="+mn-cs"/>
              </a:defRPr>
            </a:lvl1pPr>
          </a:lstStyle>
          <a:p>
            <a:pPr marL="0" marR="0" lvl="0" indent="0" fontAlgn="auto">
              <a:spcBef>
                <a:spcPct val="20000"/>
              </a:spcBef>
              <a:spcAft>
                <a:spcPts val="0"/>
              </a:spcAft>
              <a:buClrTx/>
              <a:buSzPct val="90000"/>
              <a:buFont typeface="Arial" pitchFamily="34" charset="0"/>
              <a:tabLst/>
            </a:pPr>
            <a:r>
              <a:rPr lang="en-US"/>
              <a:t>Click to edit Master title style</a:t>
            </a:r>
          </a:p>
        </p:txBody>
      </p:sp>
      <p:sp>
        <p:nvSpPr>
          <p:cNvPr id="5" name="Text Placeholder 4"/>
          <p:cNvSpPr>
            <a:spLocks noGrp="1"/>
          </p:cNvSpPr>
          <p:nvPr>
            <p:ph type="body" sz="quarter" idx="10"/>
          </p:nvPr>
        </p:nvSpPr>
        <p:spPr>
          <a:xfrm>
            <a:off x="269240" y="1635897"/>
            <a:ext cx="5826759" cy="561290"/>
          </a:xfrm>
        </p:spPr>
        <p:txBody>
          <a:bodyPr/>
          <a:lstStyle>
            <a:lvl1pPr marL="0" indent="0">
              <a:buNone/>
              <a:defRPr sz="2745"/>
            </a:lvl1pPr>
          </a:lstStyle>
          <a:p>
            <a:pPr lvl="0"/>
            <a:r>
              <a:rPr lang="en-US"/>
              <a:t>Click to edit Master text styles</a:t>
            </a:r>
          </a:p>
        </p:txBody>
      </p:sp>
    </p:spTree>
    <p:extLst>
      <p:ext uri="{BB962C8B-B14F-4D97-AF65-F5344CB8AC3E}">
        <p14:creationId xmlns:p14="http://schemas.microsoft.com/office/powerpoint/2010/main" val="707022310"/>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marL="0" indent="0">
              <a:buFontTx/>
              <a:buNone/>
              <a:defRPr sz="3529"/>
            </a:lvl1pPr>
            <a:lvl2pPr marL="336145" indent="0">
              <a:buFontTx/>
              <a:buNone/>
              <a:defRPr/>
            </a:lvl2pPr>
            <a:lvl3pPr marL="560241" indent="0">
              <a:buFontTx/>
              <a:buNone/>
              <a:defRPr/>
            </a:lvl3pPr>
            <a:lvl4pPr marL="784338" indent="0">
              <a:buFontTx/>
              <a:buNone/>
              <a:defRPr/>
            </a:lvl4pPr>
            <a:lvl5pPr marL="1008435" indent="0">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82224091"/>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nd non-bulleted Content with artwork">
    <p:spTree>
      <p:nvGrpSpPr>
        <p:cNvPr id="1" name=""/>
        <p:cNvGrpSpPr/>
        <p:nvPr/>
      </p:nvGrpSpPr>
      <p:grpSpPr>
        <a:xfrm>
          <a:off x="0" y="0"/>
          <a:ext cx="0" cy="0"/>
          <a:chOff x="0" y="0"/>
          <a:chExt cx="0" cy="0"/>
        </a:xfrm>
      </p:grpSpPr>
      <p:pic>
        <p:nvPicPr>
          <p:cNvPr id="5" name="Pictur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90444"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 Placeholder 3"/>
          <p:cNvSpPr>
            <a:spLocks noGrp="1"/>
          </p:cNvSpPr>
          <p:nvPr>
            <p:ph type="body" sz="quarter" idx="10"/>
          </p:nvPr>
        </p:nvSpPr>
        <p:spPr>
          <a:xfrm>
            <a:off x="269239" y="1189177"/>
            <a:ext cx="11653523" cy="669927"/>
          </a:xfrm>
        </p:spPr>
        <p:txBody>
          <a:bodyPr>
            <a:spAutoFit/>
          </a:bodyPr>
          <a:lstStyle>
            <a:lvl1pPr marL="0" indent="0">
              <a:buFontTx/>
              <a:buNone/>
              <a:defRPr sz="3529"/>
            </a:lvl1pPr>
            <a:lvl2pPr marL="336145" indent="0">
              <a:buFontTx/>
              <a:buNone/>
              <a:defRPr/>
            </a:lvl2pPr>
            <a:lvl3pPr marL="560241" indent="0">
              <a:buFontTx/>
              <a:buNone/>
              <a:defRPr/>
            </a:lvl3pPr>
            <a:lvl4pPr marL="784338" indent="0">
              <a:buFontTx/>
              <a:buNone/>
              <a:defRPr/>
            </a:lvl4pPr>
            <a:lvl5pPr marL="1008435" indent="0">
              <a:buFontTx/>
              <a:buNone/>
              <a:defRPr/>
            </a:lvl5pPr>
          </a:lstStyle>
          <a:p>
            <a:pPr lvl="0"/>
            <a:r>
              <a:rPr lang="en-US"/>
              <a:t>Click to edit Master text styles</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48963432"/>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10811027"/>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71384325"/>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72088263"/>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lumn Green Bullet text">
    <p:bg>
      <p:bgPr>
        <a:solidFill>
          <a:srgbClr val="1E1E1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392169" indent="-392169">
              <a:spcBef>
                <a:spcPts val="1200"/>
              </a:spcBef>
              <a:buClr>
                <a:srgbClr val="89C402"/>
              </a:buClr>
              <a:buSzPct val="100000"/>
              <a:buFont typeface="Wingdings" panose="05000000000000000000" pitchFamily="2" charset="2"/>
              <a:buChar char="ü"/>
              <a:defRPr sz="3137"/>
            </a:lvl1pPr>
            <a:lvl2pPr marL="728314" indent="-336145">
              <a:buClr>
                <a:srgbClr val="89C402"/>
              </a:buClr>
              <a:buSzPct val="100000"/>
              <a:buFont typeface="Wingdings" panose="05000000000000000000" pitchFamily="2" charset="2"/>
              <a:buChar char="ü"/>
              <a:defRPr sz="2353"/>
            </a:lvl2pPr>
            <a:lvl3pPr marL="1008435" indent="-280121">
              <a:buClr>
                <a:srgbClr val="89C402"/>
              </a:buClr>
              <a:buSzPct val="100000"/>
              <a:buFont typeface="Wingdings" panose="05000000000000000000" pitchFamily="2" charset="2"/>
              <a:buChar char="ü"/>
              <a:tabLst/>
              <a:defRPr sz="1961"/>
            </a:lvl3pPr>
            <a:lvl4pPr marL="1232531" indent="-224097">
              <a:buClr>
                <a:srgbClr val="89C402"/>
              </a:buClr>
              <a:buSzPct val="100000"/>
              <a:buFont typeface="Wingdings" panose="05000000000000000000" pitchFamily="2" charset="2"/>
              <a:buChar char="ü"/>
              <a:defRPr lang="en-US" sz="1765" kern="1200" spc="0" baseline="0" dirty="0">
                <a:gradFill>
                  <a:gsLst>
                    <a:gs pos="1250">
                      <a:schemeClr val="tx1"/>
                    </a:gs>
                    <a:gs pos="100000">
                      <a:schemeClr val="tx1"/>
                    </a:gs>
                  </a:gsLst>
                  <a:lin ang="5400000" scaled="0"/>
                </a:gradFill>
                <a:latin typeface="+mn-lt"/>
                <a:ea typeface="+mn-ea"/>
                <a:cs typeface="+mn-cs"/>
              </a:defRPr>
            </a:lvl4pPr>
            <a:lvl5pPr marL="1232531" indent="-224097">
              <a:buClr>
                <a:srgbClr val="89C402"/>
              </a:buClr>
              <a:buSzPct val="100000"/>
              <a:buFont typeface="Wingdings" panose="05000000000000000000" pitchFamily="2" charset="2"/>
              <a:buChar char="ü"/>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3"/>
          <p:cNvSpPr>
            <a:spLocks noGrp="1"/>
          </p:cNvSpPr>
          <p:nvPr>
            <p:ph type="body" sz="quarter" idx="11"/>
          </p:nvPr>
        </p:nvSpPr>
        <p:spPr>
          <a:xfrm>
            <a:off x="6546533" y="1189176"/>
            <a:ext cx="5378548" cy="2377940"/>
          </a:xfrm>
        </p:spPr>
        <p:txBody>
          <a:bodyPr wrap="square">
            <a:spAutoFit/>
          </a:bodyPr>
          <a:lstStyle>
            <a:lvl1pPr marL="392169" indent="-392169">
              <a:spcBef>
                <a:spcPts val="1200"/>
              </a:spcBef>
              <a:buClr>
                <a:srgbClr val="89C402"/>
              </a:buClr>
              <a:buSzPct val="100000"/>
              <a:buFont typeface="Wingdings" panose="05000000000000000000" pitchFamily="2" charset="2"/>
              <a:buChar char="ü"/>
              <a:defRPr sz="3137"/>
            </a:lvl1pPr>
            <a:lvl2pPr marL="728314" indent="-336145">
              <a:buClr>
                <a:srgbClr val="89C402"/>
              </a:buClr>
              <a:buSzPct val="100000"/>
              <a:buFont typeface="Wingdings" panose="05000000000000000000" pitchFamily="2" charset="2"/>
              <a:buChar char="ü"/>
              <a:defRPr sz="2353"/>
            </a:lvl2pPr>
            <a:lvl3pPr marL="1008435" indent="-280121">
              <a:buClr>
                <a:srgbClr val="89C402"/>
              </a:buClr>
              <a:buSzPct val="100000"/>
              <a:buFont typeface="Wingdings" panose="05000000000000000000" pitchFamily="2" charset="2"/>
              <a:buChar char="ü"/>
              <a:tabLst/>
              <a:defRPr sz="1961"/>
            </a:lvl3pPr>
            <a:lvl4pPr marL="1232531" indent="-224097">
              <a:buClr>
                <a:srgbClr val="89C402"/>
              </a:buClr>
              <a:buSzPct val="100000"/>
              <a:buFont typeface="Wingdings" panose="05000000000000000000" pitchFamily="2" charset="2"/>
              <a:buChar char="ü"/>
              <a:defRPr lang="en-US" sz="1765" kern="1200" spc="0" baseline="0" dirty="0">
                <a:gradFill>
                  <a:gsLst>
                    <a:gs pos="1250">
                      <a:schemeClr val="tx1"/>
                    </a:gs>
                    <a:gs pos="100000">
                      <a:schemeClr val="tx1"/>
                    </a:gs>
                  </a:gsLst>
                  <a:lin ang="5400000" scaled="0"/>
                </a:gradFill>
                <a:latin typeface="+mn-lt"/>
                <a:ea typeface="+mn-ea"/>
                <a:cs typeface="+mn-cs"/>
              </a:defRPr>
            </a:lvl4pPr>
            <a:lvl5pPr marL="1232531" indent="-224097">
              <a:buClr>
                <a:srgbClr val="89C402"/>
              </a:buClr>
              <a:buSzPct val="100000"/>
              <a:buFont typeface="Wingdings" panose="05000000000000000000" pitchFamily="2" charset="2"/>
              <a:buChar char="ü"/>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31147115"/>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7" name="Freeform 26"/>
          <p:cNvSpPr>
            <a:spLocks/>
          </p:cNvSpPr>
          <p:nvPr/>
        </p:nvSpPr>
        <p:spPr bwMode="auto">
          <a:xfrm>
            <a:off x="10759892" y="2280298"/>
            <a:ext cx="1432109" cy="3821700"/>
          </a:xfrm>
          <a:custGeom>
            <a:avLst/>
            <a:gdLst>
              <a:gd name="connsiteX0" fmla="*/ 91192 w 1432109"/>
              <a:gd name="connsiteY0" fmla="*/ 0 h 3821700"/>
              <a:gd name="connsiteX1" fmla="*/ 156580 w 1432109"/>
              <a:gd name="connsiteY1" fmla="*/ 20498 h 3821700"/>
              <a:gd name="connsiteX2" fmla="*/ 1432109 w 1432109"/>
              <a:gd name="connsiteY2" fmla="*/ 864125 h 3821700"/>
              <a:gd name="connsiteX3" fmla="*/ 1432109 w 1432109"/>
              <a:gd name="connsiteY3" fmla="*/ 3821700 h 3821700"/>
              <a:gd name="connsiteX4" fmla="*/ 1386494 w 1432109"/>
              <a:gd name="connsiteY4" fmla="*/ 3747812 h 3821700"/>
              <a:gd name="connsiteX5" fmla="*/ 7863 w 1432109"/>
              <a:gd name="connsiteY5" fmla="*/ 127102 h 3821700"/>
              <a:gd name="connsiteX6" fmla="*/ 91192 w 1432109"/>
              <a:gd name="connsiteY6" fmla="*/ 0 h 3821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32109" h="3821700">
                <a:moveTo>
                  <a:pt x="91192" y="0"/>
                </a:moveTo>
                <a:cubicBezTo>
                  <a:pt x="112098" y="-66"/>
                  <a:pt x="134642" y="6214"/>
                  <a:pt x="156580" y="20498"/>
                </a:cubicBezTo>
                <a:lnTo>
                  <a:pt x="1432109" y="864125"/>
                </a:lnTo>
                <a:lnTo>
                  <a:pt x="1432109" y="3821700"/>
                </a:lnTo>
                <a:lnTo>
                  <a:pt x="1386494" y="3747812"/>
                </a:lnTo>
                <a:lnTo>
                  <a:pt x="7863" y="127102"/>
                </a:lnTo>
                <a:cubicBezTo>
                  <a:pt x="-19501" y="57503"/>
                  <a:pt x="28474" y="198"/>
                  <a:pt x="91192" y="0"/>
                </a:cubicBezTo>
                <a:close/>
              </a:path>
            </a:pathLst>
          </a:custGeom>
          <a:solidFill>
            <a:srgbClr val="509EC3">
              <a:alpha val="11000"/>
            </a:srgbClr>
          </a:solidFill>
          <a:ln w="9525">
            <a:noFill/>
            <a:round/>
            <a:headEnd/>
            <a:tailEnd/>
          </a:ln>
          <a:extLst/>
        </p:spPr>
        <p:txBody>
          <a:bodyPr vert="horz" wrap="square" lIns="91440" tIns="45720" rIns="91440" bIns="45720" numCol="1" anchor="t" anchorCtr="0" compatLnSpc="1">
            <a:prstTxWarp prst="textNoShape">
              <a:avLst/>
            </a:prstTxWarp>
            <a:noAutofit/>
          </a:bodyPr>
          <a:lstStyle/>
          <a:p>
            <a:endParaRPr lang="en-US"/>
          </a:p>
        </p:txBody>
      </p:sp>
      <p:sp>
        <p:nvSpPr>
          <p:cNvPr id="28" name="Freeform 27"/>
          <p:cNvSpPr>
            <a:spLocks/>
          </p:cNvSpPr>
          <p:nvPr/>
        </p:nvSpPr>
        <p:spPr bwMode="auto">
          <a:xfrm>
            <a:off x="8132039" y="3629237"/>
            <a:ext cx="2891466" cy="3228763"/>
          </a:xfrm>
          <a:custGeom>
            <a:avLst/>
            <a:gdLst>
              <a:gd name="connsiteX0" fmla="*/ 2841511 w 2891466"/>
              <a:gd name="connsiteY0" fmla="*/ 602 h 3228763"/>
              <a:gd name="connsiteX1" fmla="*/ 2890616 w 2891466"/>
              <a:gd name="connsiteY1" fmla="*/ 96699 h 3228763"/>
              <a:gd name="connsiteX2" fmla="*/ 2529266 w 2891466"/>
              <a:gd name="connsiteY2" fmla="*/ 2454519 h 3228763"/>
              <a:gd name="connsiteX3" fmla="*/ 2677843 w 2891466"/>
              <a:gd name="connsiteY3" fmla="*/ 3044433 h 3228763"/>
              <a:gd name="connsiteX4" fmla="*/ 2851124 w 2891466"/>
              <a:gd name="connsiteY4" fmla="*/ 3228763 h 3228763"/>
              <a:gd name="connsiteX5" fmla="*/ 568912 w 2891466"/>
              <a:gd name="connsiteY5" fmla="*/ 3228763 h 3228763"/>
              <a:gd name="connsiteX6" fmla="*/ 107620 w 2891466"/>
              <a:gd name="connsiteY6" fmla="*/ 3044433 h 3228763"/>
              <a:gd name="connsiteX7" fmla="*/ 65227 w 2891466"/>
              <a:gd name="connsiteY7" fmla="*/ 2722578 h 3228763"/>
              <a:gd name="connsiteX8" fmla="*/ 2742442 w 2891466"/>
              <a:gd name="connsiteY8" fmla="*/ 42443 h 3228763"/>
              <a:gd name="connsiteX9" fmla="*/ 2841511 w 2891466"/>
              <a:gd name="connsiteY9" fmla="*/ 602 h 3228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91466" h="3228763">
                <a:moveTo>
                  <a:pt x="2841511" y="602"/>
                </a:moveTo>
                <a:cubicBezTo>
                  <a:pt x="2873053" y="4855"/>
                  <a:pt x="2896268" y="32098"/>
                  <a:pt x="2890616" y="96699"/>
                </a:cubicBezTo>
                <a:lnTo>
                  <a:pt x="2529266" y="2454519"/>
                </a:lnTo>
                <a:cubicBezTo>
                  <a:pt x="2489699" y="2730394"/>
                  <a:pt x="2511098" y="2860516"/>
                  <a:pt x="2677843" y="3044433"/>
                </a:cubicBezTo>
                <a:lnTo>
                  <a:pt x="2851124" y="3228763"/>
                </a:lnTo>
                <a:lnTo>
                  <a:pt x="568912" y="3228763"/>
                </a:lnTo>
                <a:lnTo>
                  <a:pt x="107620" y="3044433"/>
                </a:lnTo>
                <a:cubicBezTo>
                  <a:pt x="-14715" y="2987879"/>
                  <a:pt x="-38132" y="2826031"/>
                  <a:pt x="65227" y="2722578"/>
                </a:cubicBezTo>
                <a:lnTo>
                  <a:pt x="2742442" y="42443"/>
                </a:lnTo>
                <a:cubicBezTo>
                  <a:pt x="2770098" y="15085"/>
                  <a:pt x="2809968" y="-3651"/>
                  <a:pt x="2841511" y="602"/>
                </a:cubicBezTo>
                <a:close/>
              </a:path>
            </a:pathLst>
          </a:custGeom>
          <a:solidFill>
            <a:srgbClr val="66747C">
              <a:alpha val="11000"/>
            </a:srgbClr>
          </a:solidFill>
          <a:ln w="9525">
            <a:noFill/>
            <a:round/>
            <a:headEnd/>
            <a:tailEnd/>
          </a:ln>
          <a:extLst/>
        </p:spPr>
        <p:txBody>
          <a:bodyPr vert="horz" wrap="square" lIns="91440" tIns="45720" rIns="91440" bIns="45720" numCol="1" anchor="t" anchorCtr="0" compatLnSpc="1">
            <a:prstTxWarp prst="textNoShape">
              <a:avLst/>
            </a:prstTxWarp>
            <a:noAutofit/>
          </a:bodyPr>
          <a:lstStyle/>
          <a:p>
            <a:endParaRPr lang="en-US"/>
          </a:p>
        </p:txBody>
      </p:sp>
      <p:sp>
        <p:nvSpPr>
          <p:cNvPr id="2" name="Title 1"/>
          <p:cNvSpPr>
            <a:spLocks noGrp="1"/>
          </p:cNvSpPr>
          <p:nvPr>
            <p:ph type="title"/>
          </p:nvPr>
        </p:nvSpPr>
        <p:spPr>
          <a:xfrm>
            <a:off x="838200" y="0"/>
            <a:ext cx="9677400" cy="719667"/>
          </a:xfrm>
        </p:spPr>
        <p:txBody>
          <a:bodyPr/>
          <a:lstStyle>
            <a:lvl1pPr algn="l" rtl="0">
              <a:defRPr/>
            </a:lvl1pPr>
          </a:lstStyle>
          <a:p>
            <a:r>
              <a:rPr lang="en-US"/>
              <a:t>Click to edit Master title style</a:t>
            </a:r>
          </a:p>
        </p:txBody>
      </p:sp>
      <p:sp>
        <p:nvSpPr>
          <p:cNvPr id="3" name="Content Placeholder 2"/>
          <p:cNvSpPr>
            <a:spLocks noGrp="1"/>
          </p:cNvSpPr>
          <p:nvPr>
            <p:ph sz="half" idx="1"/>
          </p:nvPr>
        </p:nvSpPr>
        <p:spPr>
          <a:xfrm>
            <a:off x="838200" y="952500"/>
            <a:ext cx="4343400" cy="5050295"/>
          </a:xfrm>
        </p:spPr>
        <p:txBody>
          <a:bodyPr/>
          <a:lstStyle>
            <a:lvl1pPr algn="l" rtl="0">
              <a:defRPr/>
            </a:lvl1pPr>
            <a:lvl2pPr algn="l" rtl="0">
              <a:defRPr/>
            </a:lvl2pPr>
            <a:lvl3pPr algn="l" rtl="0">
              <a:defRPr/>
            </a:lvl3pPr>
            <a:lvl4pPr algn="l" rtl="0">
              <a:defRPr/>
            </a:lvl4pPr>
            <a:lvl5pPr algn="l" rtl="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096000" y="952500"/>
            <a:ext cx="5257800" cy="5050295"/>
          </a:xfrm>
        </p:spPr>
        <p:txBody>
          <a:bodyPr/>
          <a:lstStyle>
            <a:lvl1pPr algn="l" rtl="0">
              <a:defRPr/>
            </a:lvl1pPr>
            <a:lvl2pPr algn="l" rtl="0">
              <a:defRPr/>
            </a:lvl2pPr>
            <a:lvl3pPr algn="l" rtl="0">
              <a:defRPr/>
            </a:lvl3pPr>
            <a:lvl4pPr algn="l" rtl="0">
              <a:defRPr/>
            </a:lvl4pPr>
            <a:lvl5pPr algn="l" rtl="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fld id="{085FC55E-D7AA-4507-97DA-CFE96CCDFE05}" type="slidenum">
              <a:rPr lang="en-US" smtClean="0"/>
              <a:t>‹#›</a:t>
            </a:fld>
            <a:endParaRPr lang="en-US"/>
          </a:p>
        </p:txBody>
      </p:sp>
      <p:grpSp>
        <p:nvGrpSpPr>
          <p:cNvPr id="11" name="Group 10"/>
          <p:cNvGrpSpPr/>
          <p:nvPr/>
        </p:nvGrpSpPr>
        <p:grpSpPr>
          <a:xfrm>
            <a:off x="93165" y="141109"/>
            <a:ext cx="557215" cy="456050"/>
            <a:chOff x="10802938" y="304006"/>
            <a:chExt cx="550862" cy="450850"/>
          </a:xfrm>
        </p:grpSpPr>
        <p:sp>
          <p:nvSpPr>
            <p:cNvPr id="12" name="Freeform 11"/>
            <p:cNvSpPr>
              <a:spLocks/>
            </p:cNvSpPr>
            <p:nvPr/>
          </p:nvSpPr>
          <p:spPr bwMode="auto">
            <a:xfrm>
              <a:off x="11002963" y="304006"/>
              <a:ext cx="350837" cy="290513"/>
            </a:xfrm>
            <a:custGeom>
              <a:avLst/>
              <a:gdLst>
                <a:gd name="T0" fmla="*/ 7 w 221"/>
                <a:gd name="T1" fmla="*/ 2 h 146"/>
                <a:gd name="T2" fmla="*/ 7 w 221"/>
                <a:gd name="T3" fmla="*/ 2 h 146"/>
                <a:gd name="T4" fmla="*/ 2 w 221"/>
                <a:gd name="T5" fmla="*/ 0 h 146"/>
                <a:gd name="T6" fmla="*/ 0 w 221"/>
                <a:gd name="T7" fmla="*/ 2 h 146"/>
                <a:gd name="T8" fmla="*/ 0 w 221"/>
                <a:gd name="T9" fmla="*/ 6 h 146"/>
                <a:gd name="T10" fmla="*/ 64 w 221"/>
                <a:gd name="T11" fmla="*/ 140 h 146"/>
                <a:gd name="T12" fmla="*/ 64 w 221"/>
                <a:gd name="T13" fmla="*/ 140 h 146"/>
                <a:gd name="T14" fmla="*/ 69 w 221"/>
                <a:gd name="T15" fmla="*/ 146 h 146"/>
                <a:gd name="T16" fmla="*/ 74 w 221"/>
                <a:gd name="T17" fmla="*/ 146 h 146"/>
                <a:gd name="T18" fmla="*/ 76 w 221"/>
                <a:gd name="T19" fmla="*/ 146 h 146"/>
                <a:gd name="T20" fmla="*/ 81 w 221"/>
                <a:gd name="T21" fmla="*/ 144 h 146"/>
                <a:gd name="T22" fmla="*/ 216 w 221"/>
                <a:gd name="T23" fmla="*/ 30 h 146"/>
                <a:gd name="T24" fmla="*/ 216 w 221"/>
                <a:gd name="T25" fmla="*/ 30 h 146"/>
                <a:gd name="T26" fmla="*/ 221 w 221"/>
                <a:gd name="T27" fmla="*/ 26 h 146"/>
                <a:gd name="T28" fmla="*/ 219 w 221"/>
                <a:gd name="T29" fmla="*/ 24 h 146"/>
                <a:gd name="T30" fmla="*/ 214 w 221"/>
                <a:gd name="T31" fmla="*/ 26 h 146"/>
                <a:gd name="T32" fmla="*/ 125 w 221"/>
                <a:gd name="T33" fmla="*/ 52 h 146"/>
                <a:gd name="T34" fmla="*/ 125 w 221"/>
                <a:gd name="T35" fmla="*/ 52 h 146"/>
                <a:gd name="T36" fmla="*/ 118 w 221"/>
                <a:gd name="T37" fmla="*/ 54 h 146"/>
                <a:gd name="T38" fmla="*/ 108 w 221"/>
                <a:gd name="T39" fmla="*/ 52 h 146"/>
                <a:gd name="T40" fmla="*/ 98 w 221"/>
                <a:gd name="T41" fmla="*/ 50 h 146"/>
                <a:gd name="T42" fmla="*/ 7 w 221"/>
                <a:gd name="T43" fmla="*/ 2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1" h="146">
                  <a:moveTo>
                    <a:pt x="7" y="2"/>
                  </a:moveTo>
                  <a:lnTo>
                    <a:pt x="7" y="2"/>
                  </a:lnTo>
                  <a:lnTo>
                    <a:pt x="2" y="0"/>
                  </a:lnTo>
                  <a:lnTo>
                    <a:pt x="0" y="2"/>
                  </a:lnTo>
                  <a:lnTo>
                    <a:pt x="0" y="6"/>
                  </a:lnTo>
                  <a:lnTo>
                    <a:pt x="64" y="140"/>
                  </a:lnTo>
                  <a:lnTo>
                    <a:pt x="64" y="140"/>
                  </a:lnTo>
                  <a:lnTo>
                    <a:pt x="69" y="146"/>
                  </a:lnTo>
                  <a:lnTo>
                    <a:pt x="74" y="146"/>
                  </a:lnTo>
                  <a:lnTo>
                    <a:pt x="76" y="146"/>
                  </a:lnTo>
                  <a:lnTo>
                    <a:pt x="81" y="144"/>
                  </a:lnTo>
                  <a:lnTo>
                    <a:pt x="216" y="30"/>
                  </a:lnTo>
                  <a:lnTo>
                    <a:pt x="216" y="30"/>
                  </a:lnTo>
                  <a:lnTo>
                    <a:pt x="221" y="26"/>
                  </a:lnTo>
                  <a:lnTo>
                    <a:pt x="219" y="24"/>
                  </a:lnTo>
                  <a:lnTo>
                    <a:pt x="214" y="26"/>
                  </a:lnTo>
                  <a:lnTo>
                    <a:pt x="125" y="52"/>
                  </a:lnTo>
                  <a:lnTo>
                    <a:pt x="125" y="52"/>
                  </a:lnTo>
                  <a:lnTo>
                    <a:pt x="118" y="54"/>
                  </a:lnTo>
                  <a:lnTo>
                    <a:pt x="108" y="52"/>
                  </a:lnTo>
                  <a:lnTo>
                    <a:pt x="98" y="50"/>
                  </a:lnTo>
                  <a:lnTo>
                    <a:pt x="7" y="2"/>
                  </a:lnTo>
                  <a:close/>
                </a:path>
              </a:pathLst>
            </a:custGeom>
            <a:solidFill>
              <a:srgbClr val="509EC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9"/>
            <p:cNvSpPr>
              <a:spLocks/>
            </p:cNvSpPr>
            <p:nvPr/>
          </p:nvSpPr>
          <p:spPr bwMode="auto">
            <a:xfrm>
              <a:off x="10802938" y="402431"/>
              <a:ext cx="312737" cy="352425"/>
            </a:xfrm>
            <a:custGeom>
              <a:avLst/>
              <a:gdLst>
                <a:gd name="T0" fmla="*/ 138 w 197"/>
                <a:gd name="T1" fmla="*/ 6 h 176"/>
                <a:gd name="T2" fmla="*/ 138 w 197"/>
                <a:gd name="T3" fmla="*/ 6 h 176"/>
                <a:gd name="T4" fmla="*/ 138 w 197"/>
                <a:gd name="T5" fmla="*/ 2 h 176"/>
                <a:gd name="T6" fmla="*/ 136 w 197"/>
                <a:gd name="T7" fmla="*/ 0 h 176"/>
                <a:gd name="T8" fmla="*/ 131 w 197"/>
                <a:gd name="T9" fmla="*/ 4 h 176"/>
                <a:gd name="T10" fmla="*/ 5 w 197"/>
                <a:gd name="T11" fmla="*/ 104 h 176"/>
                <a:gd name="T12" fmla="*/ 5 w 197"/>
                <a:gd name="T13" fmla="*/ 104 h 176"/>
                <a:gd name="T14" fmla="*/ 0 w 197"/>
                <a:gd name="T15" fmla="*/ 108 h 176"/>
                <a:gd name="T16" fmla="*/ 0 w 197"/>
                <a:gd name="T17" fmla="*/ 112 h 176"/>
                <a:gd name="T18" fmla="*/ 2 w 197"/>
                <a:gd name="T19" fmla="*/ 114 h 176"/>
                <a:gd name="T20" fmla="*/ 7 w 197"/>
                <a:gd name="T21" fmla="*/ 116 h 176"/>
                <a:gd name="T22" fmla="*/ 190 w 197"/>
                <a:gd name="T23" fmla="*/ 174 h 176"/>
                <a:gd name="T24" fmla="*/ 190 w 197"/>
                <a:gd name="T25" fmla="*/ 174 h 176"/>
                <a:gd name="T26" fmla="*/ 195 w 197"/>
                <a:gd name="T27" fmla="*/ 176 h 176"/>
                <a:gd name="T28" fmla="*/ 197 w 197"/>
                <a:gd name="T29" fmla="*/ 174 h 176"/>
                <a:gd name="T30" fmla="*/ 192 w 197"/>
                <a:gd name="T31" fmla="*/ 170 h 176"/>
                <a:gd name="T32" fmla="*/ 128 w 197"/>
                <a:gd name="T33" fmla="*/ 116 h 176"/>
                <a:gd name="T34" fmla="*/ 128 w 197"/>
                <a:gd name="T35" fmla="*/ 116 h 176"/>
                <a:gd name="T36" fmla="*/ 123 w 197"/>
                <a:gd name="T37" fmla="*/ 110 h 176"/>
                <a:gd name="T38" fmla="*/ 121 w 197"/>
                <a:gd name="T39" fmla="*/ 102 h 176"/>
                <a:gd name="T40" fmla="*/ 121 w 197"/>
                <a:gd name="T41" fmla="*/ 94 h 176"/>
                <a:gd name="T42" fmla="*/ 138 w 197"/>
                <a:gd name="T43" fmla="*/ 6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97" h="176">
                  <a:moveTo>
                    <a:pt x="138" y="6"/>
                  </a:moveTo>
                  <a:lnTo>
                    <a:pt x="138" y="6"/>
                  </a:lnTo>
                  <a:lnTo>
                    <a:pt x="138" y="2"/>
                  </a:lnTo>
                  <a:lnTo>
                    <a:pt x="136" y="0"/>
                  </a:lnTo>
                  <a:lnTo>
                    <a:pt x="131" y="4"/>
                  </a:lnTo>
                  <a:lnTo>
                    <a:pt x="5" y="104"/>
                  </a:lnTo>
                  <a:lnTo>
                    <a:pt x="5" y="104"/>
                  </a:lnTo>
                  <a:lnTo>
                    <a:pt x="0" y="108"/>
                  </a:lnTo>
                  <a:lnTo>
                    <a:pt x="0" y="112"/>
                  </a:lnTo>
                  <a:lnTo>
                    <a:pt x="2" y="114"/>
                  </a:lnTo>
                  <a:lnTo>
                    <a:pt x="7" y="116"/>
                  </a:lnTo>
                  <a:lnTo>
                    <a:pt x="190" y="174"/>
                  </a:lnTo>
                  <a:lnTo>
                    <a:pt x="190" y="174"/>
                  </a:lnTo>
                  <a:lnTo>
                    <a:pt x="195" y="176"/>
                  </a:lnTo>
                  <a:lnTo>
                    <a:pt x="197" y="174"/>
                  </a:lnTo>
                  <a:lnTo>
                    <a:pt x="192" y="170"/>
                  </a:lnTo>
                  <a:lnTo>
                    <a:pt x="128" y="116"/>
                  </a:lnTo>
                  <a:lnTo>
                    <a:pt x="128" y="116"/>
                  </a:lnTo>
                  <a:lnTo>
                    <a:pt x="123" y="110"/>
                  </a:lnTo>
                  <a:lnTo>
                    <a:pt x="121" y="102"/>
                  </a:lnTo>
                  <a:lnTo>
                    <a:pt x="121" y="94"/>
                  </a:lnTo>
                  <a:lnTo>
                    <a:pt x="138" y="6"/>
                  </a:lnTo>
                  <a:close/>
                </a:path>
              </a:pathLst>
            </a:custGeom>
            <a:solidFill>
              <a:srgbClr val="6674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14" name="Picture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759" y="6166984"/>
            <a:ext cx="571500" cy="571500"/>
          </a:xfrm>
          <a:prstGeom prst="rect">
            <a:avLst/>
          </a:prstGeom>
        </p:spPr>
      </p:pic>
      <p:grpSp>
        <p:nvGrpSpPr>
          <p:cNvPr id="15" name="Group 14"/>
          <p:cNvGrpSpPr/>
          <p:nvPr/>
        </p:nvGrpSpPr>
        <p:grpSpPr>
          <a:xfrm>
            <a:off x="93165" y="141109"/>
            <a:ext cx="557215" cy="456050"/>
            <a:chOff x="10802938" y="304006"/>
            <a:chExt cx="550862" cy="450850"/>
          </a:xfrm>
        </p:grpSpPr>
        <p:sp>
          <p:nvSpPr>
            <p:cNvPr id="16" name="Freeform 15"/>
            <p:cNvSpPr>
              <a:spLocks/>
            </p:cNvSpPr>
            <p:nvPr/>
          </p:nvSpPr>
          <p:spPr bwMode="auto">
            <a:xfrm>
              <a:off x="11002963" y="304006"/>
              <a:ext cx="350837" cy="290513"/>
            </a:xfrm>
            <a:custGeom>
              <a:avLst/>
              <a:gdLst>
                <a:gd name="T0" fmla="*/ 7 w 221"/>
                <a:gd name="T1" fmla="*/ 2 h 146"/>
                <a:gd name="T2" fmla="*/ 7 w 221"/>
                <a:gd name="T3" fmla="*/ 2 h 146"/>
                <a:gd name="T4" fmla="*/ 2 w 221"/>
                <a:gd name="T5" fmla="*/ 0 h 146"/>
                <a:gd name="T6" fmla="*/ 0 w 221"/>
                <a:gd name="T7" fmla="*/ 2 h 146"/>
                <a:gd name="T8" fmla="*/ 0 w 221"/>
                <a:gd name="T9" fmla="*/ 6 h 146"/>
                <a:gd name="T10" fmla="*/ 64 w 221"/>
                <a:gd name="T11" fmla="*/ 140 h 146"/>
                <a:gd name="T12" fmla="*/ 64 w 221"/>
                <a:gd name="T13" fmla="*/ 140 h 146"/>
                <a:gd name="T14" fmla="*/ 69 w 221"/>
                <a:gd name="T15" fmla="*/ 146 h 146"/>
                <a:gd name="T16" fmla="*/ 74 w 221"/>
                <a:gd name="T17" fmla="*/ 146 h 146"/>
                <a:gd name="T18" fmla="*/ 76 w 221"/>
                <a:gd name="T19" fmla="*/ 146 h 146"/>
                <a:gd name="T20" fmla="*/ 81 w 221"/>
                <a:gd name="T21" fmla="*/ 144 h 146"/>
                <a:gd name="T22" fmla="*/ 216 w 221"/>
                <a:gd name="T23" fmla="*/ 30 h 146"/>
                <a:gd name="T24" fmla="*/ 216 w 221"/>
                <a:gd name="T25" fmla="*/ 30 h 146"/>
                <a:gd name="T26" fmla="*/ 221 w 221"/>
                <a:gd name="T27" fmla="*/ 26 h 146"/>
                <a:gd name="T28" fmla="*/ 219 w 221"/>
                <a:gd name="T29" fmla="*/ 24 h 146"/>
                <a:gd name="T30" fmla="*/ 214 w 221"/>
                <a:gd name="T31" fmla="*/ 26 h 146"/>
                <a:gd name="T32" fmla="*/ 125 w 221"/>
                <a:gd name="T33" fmla="*/ 52 h 146"/>
                <a:gd name="T34" fmla="*/ 125 w 221"/>
                <a:gd name="T35" fmla="*/ 52 h 146"/>
                <a:gd name="T36" fmla="*/ 118 w 221"/>
                <a:gd name="T37" fmla="*/ 54 h 146"/>
                <a:gd name="T38" fmla="*/ 108 w 221"/>
                <a:gd name="T39" fmla="*/ 52 h 146"/>
                <a:gd name="T40" fmla="*/ 98 w 221"/>
                <a:gd name="T41" fmla="*/ 50 h 146"/>
                <a:gd name="T42" fmla="*/ 7 w 221"/>
                <a:gd name="T43" fmla="*/ 2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1" h="146">
                  <a:moveTo>
                    <a:pt x="7" y="2"/>
                  </a:moveTo>
                  <a:lnTo>
                    <a:pt x="7" y="2"/>
                  </a:lnTo>
                  <a:lnTo>
                    <a:pt x="2" y="0"/>
                  </a:lnTo>
                  <a:lnTo>
                    <a:pt x="0" y="2"/>
                  </a:lnTo>
                  <a:lnTo>
                    <a:pt x="0" y="6"/>
                  </a:lnTo>
                  <a:lnTo>
                    <a:pt x="64" y="140"/>
                  </a:lnTo>
                  <a:lnTo>
                    <a:pt x="64" y="140"/>
                  </a:lnTo>
                  <a:lnTo>
                    <a:pt x="69" y="146"/>
                  </a:lnTo>
                  <a:lnTo>
                    <a:pt x="74" y="146"/>
                  </a:lnTo>
                  <a:lnTo>
                    <a:pt x="76" y="146"/>
                  </a:lnTo>
                  <a:lnTo>
                    <a:pt x="81" y="144"/>
                  </a:lnTo>
                  <a:lnTo>
                    <a:pt x="216" y="30"/>
                  </a:lnTo>
                  <a:lnTo>
                    <a:pt x="216" y="30"/>
                  </a:lnTo>
                  <a:lnTo>
                    <a:pt x="221" y="26"/>
                  </a:lnTo>
                  <a:lnTo>
                    <a:pt x="219" y="24"/>
                  </a:lnTo>
                  <a:lnTo>
                    <a:pt x="214" y="26"/>
                  </a:lnTo>
                  <a:lnTo>
                    <a:pt x="125" y="52"/>
                  </a:lnTo>
                  <a:lnTo>
                    <a:pt x="125" y="52"/>
                  </a:lnTo>
                  <a:lnTo>
                    <a:pt x="118" y="54"/>
                  </a:lnTo>
                  <a:lnTo>
                    <a:pt x="108" y="52"/>
                  </a:lnTo>
                  <a:lnTo>
                    <a:pt x="98" y="50"/>
                  </a:lnTo>
                  <a:lnTo>
                    <a:pt x="7" y="2"/>
                  </a:lnTo>
                  <a:close/>
                </a:path>
              </a:pathLst>
            </a:custGeom>
            <a:solidFill>
              <a:srgbClr val="509EC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9"/>
            <p:cNvSpPr>
              <a:spLocks/>
            </p:cNvSpPr>
            <p:nvPr/>
          </p:nvSpPr>
          <p:spPr bwMode="auto">
            <a:xfrm>
              <a:off x="10802938" y="402431"/>
              <a:ext cx="312737" cy="352425"/>
            </a:xfrm>
            <a:custGeom>
              <a:avLst/>
              <a:gdLst>
                <a:gd name="T0" fmla="*/ 138 w 197"/>
                <a:gd name="T1" fmla="*/ 6 h 176"/>
                <a:gd name="T2" fmla="*/ 138 w 197"/>
                <a:gd name="T3" fmla="*/ 6 h 176"/>
                <a:gd name="T4" fmla="*/ 138 w 197"/>
                <a:gd name="T5" fmla="*/ 2 h 176"/>
                <a:gd name="T6" fmla="*/ 136 w 197"/>
                <a:gd name="T7" fmla="*/ 0 h 176"/>
                <a:gd name="T8" fmla="*/ 131 w 197"/>
                <a:gd name="T9" fmla="*/ 4 h 176"/>
                <a:gd name="T10" fmla="*/ 5 w 197"/>
                <a:gd name="T11" fmla="*/ 104 h 176"/>
                <a:gd name="T12" fmla="*/ 5 w 197"/>
                <a:gd name="T13" fmla="*/ 104 h 176"/>
                <a:gd name="T14" fmla="*/ 0 w 197"/>
                <a:gd name="T15" fmla="*/ 108 h 176"/>
                <a:gd name="T16" fmla="*/ 0 w 197"/>
                <a:gd name="T17" fmla="*/ 112 h 176"/>
                <a:gd name="T18" fmla="*/ 2 w 197"/>
                <a:gd name="T19" fmla="*/ 114 h 176"/>
                <a:gd name="T20" fmla="*/ 7 w 197"/>
                <a:gd name="T21" fmla="*/ 116 h 176"/>
                <a:gd name="T22" fmla="*/ 190 w 197"/>
                <a:gd name="T23" fmla="*/ 174 h 176"/>
                <a:gd name="T24" fmla="*/ 190 w 197"/>
                <a:gd name="T25" fmla="*/ 174 h 176"/>
                <a:gd name="T26" fmla="*/ 195 w 197"/>
                <a:gd name="T27" fmla="*/ 176 h 176"/>
                <a:gd name="T28" fmla="*/ 197 w 197"/>
                <a:gd name="T29" fmla="*/ 174 h 176"/>
                <a:gd name="T30" fmla="*/ 192 w 197"/>
                <a:gd name="T31" fmla="*/ 170 h 176"/>
                <a:gd name="T32" fmla="*/ 128 w 197"/>
                <a:gd name="T33" fmla="*/ 116 h 176"/>
                <a:gd name="T34" fmla="*/ 128 w 197"/>
                <a:gd name="T35" fmla="*/ 116 h 176"/>
                <a:gd name="T36" fmla="*/ 123 w 197"/>
                <a:gd name="T37" fmla="*/ 110 h 176"/>
                <a:gd name="T38" fmla="*/ 121 w 197"/>
                <a:gd name="T39" fmla="*/ 102 h 176"/>
                <a:gd name="T40" fmla="*/ 121 w 197"/>
                <a:gd name="T41" fmla="*/ 94 h 176"/>
                <a:gd name="T42" fmla="*/ 138 w 197"/>
                <a:gd name="T43" fmla="*/ 6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97" h="176">
                  <a:moveTo>
                    <a:pt x="138" y="6"/>
                  </a:moveTo>
                  <a:lnTo>
                    <a:pt x="138" y="6"/>
                  </a:lnTo>
                  <a:lnTo>
                    <a:pt x="138" y="2"/>
                  </a:lnTo>
                  <a:lnTo>
                    <a:pt x="136" y="0"/>
                  </a:lnTo>
                  <a:lnTo>
                    <a:pt x="131" y="4"/>
                  </a:lnTo>
                  <a:lnTo>
                    <a:pt x="5" y="104"/>
                  </a:lnTo>
                  <a:lnTo>
                    <a:pt x="5" y="104"/>
                  </a:lnTo>
                  <a:lnTo>
                    <a:pt x="0" y="108"/>
                  </a:lnTo>
                  <a:lnTo>
                    <a:pt x="0" y="112"/>
                  </a:lnTo>
                  <a:lnTo>
                    <a:pt x="2" y="114"/>
                  </a:lnTo>
                  <a:lnTo>
                    <a:pt x="7" y="116"/>
                  </a:lnTo>
                  <a:lnTo>
                    <a:pt x="190" y="174"/>
                  </a:lnTo>
                  <a:lnTo>
                    <a:pt x="190" y="174"/>
                  </a:lnTo>
                  <a:lnTo>
                    <a:pt x="195" y="176"/>
                  </a:lnTo>
                  <a:lnTo>
                    <a:pt x="197" y="174"/>
                  </a:lnTo>
                  <a:lnTo>
                    <a:pt x="192" y="170"/>
                  </a:lnTo>
                  <a:lnTo>
                    <a:pt x="128" y="116"/>
                  </a:lnTo>
                  <a:lnTo>
                    <a:pt x="128" y="116"/>
                  </a:lnTo>
                  <a:lnTo>
                    <a:pt x="123" y="110"/>
                  </a:lnTo>
                  <a:lnTo>
                    <a:pt x="121" y="102"/>
                  </a:lnTo>
                  <a:lnTo>
                    <a:pt x="121" y="94"/>
                  </a:lnTo>
                  <a:lnTo>
                    <a:pt x="138" y="6"/>
                  </a:lnTo>
                  <a:close/>
                </a:path>
              </a:pathLst>
            </a:custGeom>
            <a:solidFill>
              <a:srgbClr val="6674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21" name="Picture 20"/>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23759" y="6166984"/>
            <a:ext cx="571500" cy="571500"/>
          </a:xfrm>
          <a:prstGeom prst="rect">
            <a:avLst/>
          </a:prstGeom>
        </p:spPr>
      </p:pic>
    </p:spTree>
    <p:extLst>
      <p:ext uri="{BB962C8B-B14F-4D97-AF65-F5344CB8AC3E}">
        <p14:creationId xmlns:p14="http://schemas.microsoft.com/office/powerpoint/2010/main" val="371583421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47743860"/>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nd subhea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3"/>
          <p:cNvSpPr>
            <a:spLocks noGrp="1"/>
          </p:cNvSpPr>
          <p:nvPr>
            <p:ph type="body" sz="quarter" idx="10" hasCustomPrompt="1"/>
          </p:nvPr>
        </p:nvSpPr>
        <p:spPr>
          <a:xfrm>
            <a:off x="269239" y="1008336"/>
            <a:ext cx="11653523" cy="561290"/>
          </a:xfrm>
        </p:spPr>
        <p:txBody>
          <a:bodyPr/>
          <a:lstStyle>
            <a:lvl1pPr marL="0" indent="0">
              <a:buFontTx/>
              <a:buNone/>
              <a:defRPr sz="2745" baseline="0"/>
            </a:lvl1pPr>
            <a:lvl2pPr marL="336145" indent="0">
              <a:buFontTx/>
              <a:buNone/>
              <a:defRPr/>
            </a:lvl2pPr>
            <a:lvl3pPr marL="560241" indent="0">
              <a:buFontTx/>
              <a:buNone/>
              <a:defRPr/>
            </a:lvl3pPr>
            <a:lvl4pPr marL="784338" indent="0">
              <a:buFontTx/>
              <a:buNone/>
              <a:defRPr/>
            </a:lvl4pPr>
            <a:lvl5pPr marL="1008435" indent="0">
              <a:buFontTx/>
              <a:buNone/>
              <a:defRPr/>
            </a:lvl5pPr>
          </a:lstStyle>
          <a:p>
            <a:pPr lvl="0"/>
            <a:r>
              <a:rPr lang="en-US"/>
              <a:t>Sub-head, or additional information goes here</a:t>
            </a:r>
          </a:p>
        </p:txBody>
      </p:sp>
    </p:spTree>
    <p:extLst>
      <p:ext uri="{BB962C8B-B14F-4D97-AF65-F5344CB8AC3E}">
        <p14:creationId xmlns:p14="http://schemas.microsoft.com/office/powerpoint/2010/main" val="1628951881"/>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subhead dark grey">
    <p:bg>
      <p:bgPr>
        <a:solidFill>
          <a:srgbClr val="1E1E1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3"/>
          <p:cNvSpPr>
            <a:spLocks noGrp="1"/>
          </p:cNvSpPr>
          <p:nvPr>
            <p:ph type="body" sz="quarter" idx="10" hasCustomPrompt="1"/>
          </p:nvPr>
        </p:nvSpPr>
        <p:spPr>
          <a:xfrm>
            <a:off x="269239" y="1008336"/>
            <a:ext cx="11653523" cy="561290"/>
          </a:xfrm>
        </p:spPr>
        <p:txBody>
          <a:bodyPr/>
          <a:lstStyle>
            <a:lvl1pPr marL="0" indent="0">
              <a:buFontTx/>
              <a:buNone/>
              <a:defRPr sz="2745" baseline="0"/>
            </a:lvl1pPr>
            <a:lvl2pPr marL="336145" indent="0">
              <a:buFontTx/>
              <a:buNone/>
              <a:defRPr/>
            </a:lvl2pPr>
            <a:lvl3pPr marL="560241" indent="0">
              <a:buFontTx/>
              <a:buNone/>
              <a:defRPr/>
            </a:lvl3pPr>
            <a:lvl4pPr marL="784338" indent="0">
              <a:buFontTx/>
              <a:buNone/>
              <a:defRPr/>
            </a:lvl4pPr>
            <a:lvl5pPr marL="1008435" indent="0">
              <a:buFontTx/>
              <a:buNone/>
              <a:defRPr/>
            </a:lvl5pPr>
          </a:lstStyle>
          <a:p>
            <a:pPr lvl="0"/>
            <a:r>
              <a:rPr lang="en-US"/>
              <a:t>Sub-head, or additional information goes here</a:t>
            </a:r>
          </a:p>
        </p:txBody>
      </p:sp>
    </p:spTree>
    <p:extLst>
      <p:ext uri="{BB962C8B-B14F-4D97-AF65-F5344CB8AC3E}">
        <p14:creationId xmlns:p14="http://schemas.microsoft.com/office/powerpoint/2010/main" val="1447101405"/>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6"/>
            <a:ext cx="9860674" cy="778565"/>
          </a:xfrm>
          <a:noFill/>
        </p:spPr>
        <p:txBody>
          <a:bodyPr lIns="182880" tIns="146304" rIns="182880" bIns="146304">
            <a:sp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93435978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61588744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031744042"/>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625441217"/>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bg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8889029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76250">
                      <a:schemeClr val="tx1"/>
                    </a:gs>
                    <a:gs pos="31000">
                      <a:schemeClr val="tx1"/>
                    </a:gs>
                  </a:gsLst>
                  <a:lin ang="5400000" scaled="0"/>
                </a:gradFill>
              </a:defRPr>
            </a:lvl1pPr>
          </a:lstStyle>
          <a:p>
            <a:r>
              <a:rPr lang="en-US"/>
              <a:t>Section title</a:t>
            </a:r>
          </a:p>
        </p:txBody>
      </p:sp>
    </p:spTree>
    <p:extLst>
      <p:ext uri="{BB962C8B-B14F-4D97-AF65-F5344CB8AC3E}">
        <p14:creationId xmlns:p14="http://schemas.microsoft.com/office/powerpoint/2010/main" val="135924052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3229892981"/>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0" name="Freeform 19"/>
          <p:cNvSpPr>
            <a:spLocks/>
          </p:cNvSpPr>
          <p:nvPr/>
        </p:nvSpPr>
        <p:spPr bwMode="auto">
          <a:xfrm>
            <a:off x="10759892" y="2280298"/>
            <a:ext cx="1432109" cy="3821700"/>
          </a:xfrm>
          <a:custGeom>
            <a:avLst/>
            <a:gdLst>
              <a:gd name="connsiteX0" fmla="*/ 91192 w 1432109"/>
              <a:gd name="connsiteY0" fmla="*/ 0 h 3821700"/>
              <a:gd name="connsiteX1" fmla="*/ 156580 w 1432109"/>
              <a:gd name="connsiteY1" fmla="*/ 20498 h 3821700"/>
              <a:gd name="connsiteX2" fmla="*/ 1432109 w 1432109"/>
              <a:gd name="connsiteY2" fmla="*/ 864125 h 3821700"/>
              <a:gd name="connsiteX3" fmla="*/ 1432109 w 1432109"/>
              <a:gd name="connsiteY3" fmla="*/ 3821700 h 3821700"/>
              <a:gd name="connsiteX4" fmla="*/ 1386494 w 1432109"/>
              <a:gd name="connsiteY4" fmla="*/ 3747812 h 3821700"/>
              <a:gd name="connsiteX5" fmla="*/ 7863 w 1432109"/>
              <a:gd name="connsiteY5" fmla="*/ 127102 h 3821700"/>
              <a:gd name="connsiteX6" fmla="*/ 91192 w 1432109"/>
              <a:gd name="connsiteY6" fmla="*/ 0 h 3821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32109" h="3821700">
                <a:moveTo>
                  <a:pt x="91192" y="0"/>
                </a:moveTo>
                <a:cubicBezTo>
                  <a:pt x="112098" y="-66"/>
                  <a:pt x="134642" y="6214"/>
                  <a:pt x="156580" y="20498"/>
                </a:cubicBezTo>
                <a:lnTo>
                  <a:pt x="1432109" y="864125"/>
                </a:lnTo>
                <a:lnTo>
                  <a:pt x="1432109" y="3821700"/>
                </a:lnTo>
                <a:lnTo>
                  <a:pt x="1386494" y="3747812"/>
                </a:lnTo>
                <a:lnTo>
                  <a:pt x="7863" y="127102"/>
                </a:lnTo>
                <a:cubicBezTo>
                  <a:pt x="-19501" y="57503"/>
                  <a:pt x="28474" y="198"/>
                  <a:pt x="91192" y="0"/>
                </a:cubicBezTo>
                <a:close/>
              </a:path>
            </a:pathLst>
          </a:custGeom>
          <a:solidFill>
            <a:srgbClr val="509EC3">
              <a:alpha val="11000"/>
            </a:srgbClr>
          </a:solidFill>
          <a:ln w="9525">
            <a:noFill/>
            <a:round/>
            <a:headEnd/>
            <a:tailEnd/>
          </a:ln>
          <a:extLst/>
        </p:spPr>
        <p:txBody>
          <a:bodyPr vert="horz" wrap="square" lIns="91440" tIns="45720" rIns="91440" bIns="45720" numCol="1" anchor="t" anchorCtr="0" compatLnSpc="1">
            <a:prstTxWarp prst="textNoShape">
              <a:avLst/>
            </a:prstTxWarp>
            <a:noAutofit/>
          </a:bodyPr>
          <a:lstStyle/>
          <a:p>
            <a:endParaRPr lang="en-US"/>
          </a:p>
        </p:txBody>
      </p:sp>
      <p:sp>
        <p:nvSpPr>
          <p:cNvPr id="21" name="Freeform 20"/>
          <p:cNvSpPr>
            <a:spLocks/>
          </p:cNvSpPr>
          <p:nvPr/>
        </p:nvSpPr>
        <p:spPr bwMode="auto">
          <a:xfrm>
            <a:off x="8132039" y="3629237"/>
            <a:ext cx="2891466" cy="3228763"/>
          </a:xfrm>
          <a:custGeom>
            <a:avLst/>
            <a:gdLst>
              <a:gd name="connsiteX0" fmla="*/ 2841511 w 2891466"/>
              <a:gd name="connsiteY0" fmla="*/ 602 h 3228763"/>
              <a:gd name="connsiteX1" fmla="*/ 2890616 w 2891466"/>
              <a:gd name="connsiteY1" fmla="*/ 96699 h 3228763"/>
              <a:gd name="connsiteX2" fmla="*/ 2529266 w 2891466"/>
              <a:gd name="connsiteY2" fmla="*/ 2454519 h 3228763"/>
              <a:gd name="connsiteX3" fmla="*/ 2677843 w 2891466"/>
              <a:gd name="connsiteY3" fmla="*/ 3044433 h 3228763"/>
              <a:gd name="connsiteX4" fmla="*/ 2851124 w 2891466"/>
              <a:gd name="connsiteY4" fmla="*/ 3228763 h 3228763"/>
              <a:gd name="connsiteX5" fmla="*/ 568912 w 2891466"/>
              <a:gd name="connsiteY5" fmla="*/ 3228763 h 3228763"/>
              <a:gd name="connsiteX6" fmla="*/ 107620 w 2891466"/>
              <a:gd name="connsiteY6" fmla="*/ 3044433 h 3228763"/>
              <a:gd name="connsiteX7" fmla="*/ 65227 w 2891466"/>
              <a:gd name="connsiteY7" fmla="*/ 2722578 h 3228763"/>
              <a:gd name="connsiteX8" fmla="*/ 2742442 w 2891466"/>
              <a:gd name="connsiteY8" fmla="*/ 42443 h 3228763"/>
              <a:gd name="connsiteX9" fmla="*/ 2841511 w 2891466"/>
              <a:gd name="connsiteY9" fmla="*/ 602 h 3228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91466" h="3228763">
                <a:moveTo>
                  <a:pt x="2841511" y="602"/>
                </a:moveTo>
                <a:cubicBezTo>
                  <a:pt x="2873053" y="4855"/>
                  <a:pt x="2896268" y="32098"/>
                  <a:pt x="2890616" y="96699"/>
                </a:cubicBezTo>
                <a:lnTo>
                  <a:pt x="2529266" y="2454519"/>
                </a:lnTo>
                <a:cubicBezTo>
                  <a:pt x="2489699" y="2730394"/>
                  <a:pt x="2511098" y="2860516"/>
                  <a:pt x="2677843" y="3044433"/>
                </a:cubicBezTo>
                <a:lnTo>
                  <a:pt x="2851124" y="3228763"/>
                </a:lnTo>
                <a:lnTo>
                  <a:pt x="568912" y="3228763"/>
                </a:lnTo>
                <a:lnTo>
                  <a:pt x="107620" y="3044433"/>
                </a:lnTo>
                <a:cubicBezTo>
                  <a:pt x="-14715" y="2987879"/>
                  <a:pt x="-38132" y="2826031"/>
                  <a:pt x="65227" y="2722578"/>
                </a:cubicBezTo>
                <a:lnTo>
                  <a:pt x="2742442" y="42443"/>
                </a:lnTo>
                <a:cubicBezTo>
                  <a:pt x="2770098" y="15085"/>
                  <a:pt x="2809968" y="-3651"/>
                  <a:pt x="2841511" y="602"/>
                </a:cubicBezTo>
                <a:close/>
              </a:path>
            </a:pathLst>
          </a:custGeom>
          <a:solidFill>
            <a:srgbClr val="66747C">
              <a:alpha val="11000"/>
            </a:srgbClr>
          </a:solidFill>
          <a:ln w="9525">
            <a:noFill/>
            <a:round/>
            <a:headEnd/>
            <a:tailEnd/>
          </a:ln>
          <a:extLst/>
        </p:spPr>
        <p:txBody>
          <a:bodyPr vert="horz" wrap="square" lIns="91440" tIns="45720" rIns="91440" bIns="45720" numCol="1" anchor="t" anchorCtr="0" compatLnSpc="1">
            <a:prstTxWarp prst="textNoShape">
              <a:avLst/>
            </a:prstTxWarp>
            <a:noAutofit/>
          </a:bodyPr>
          <a:lstStyle/>
          <a:p>
            <a:endParaRPr lang="en-US"/>
          </a:p>
        </p:txBody>
      </p:sp>
      <p:sp>
        <p:nvSpPr>
          <p:cNvPr id="2" name="Title 1"/>
          <p:cNvSpPr>
            <a:spLocks noGrp="1"/>
          </p:cNvSpPr>
          <p:nvPr>
            <p:ph type="title"/>
          </p:nvPr>
        </p:nvSpPr>
        <p:spPr>
          <a:xfrm>
            <a:off x="839788" y="952500"/>
            <a:ext cx="3932237" cy="1104900"/>
          </a:xfrm>
        </p:spPr>
        <p:txBody>
          <a:bodyPr anchor="b"/>
          <a:lstStyle>
            <a:lvl1pPr algn="l" rtl="0">
              <a:defRPr sz="3200"/>
            </a:lvl1pPr>
          </a:lstStyle>
          <a:p>
            <a:r>
              <a:rPr lang="en-US"/>
              <a:t>Click to edit Master title style</a:t>
            </a:r>
          </a:p>
        </p:txBody>
      </p:sp>
      <p:sp>
        <p:nvSpPr>
          <p:cNvPr id="3" name="Content Placeholder 2"/>
          <p:cNvSpPr>
            <a:spLocks noGrp="1"/>
          </p:cNvSpPr>
          <p:nvPr>
            <p:ph idx="1"/>
          </p:nvPr>
        </p:nvSpPr>
        <p:spPr>
          <a:xfrm>
            <a:off x="5183188" y="952501"/>
            <a:ext cx="6172200" cy="4908550"/>
          </a:xfrm>
        </p:spPr>
        <p:txBody>
          <a:bodyPr/>
          <a:lstStyle>
            <a:lvl1pPr algn="l" rtl="0">
              <a:defRPr sz="3200"/>
            </a:lvl1pPr>
            <a:lvl2pPr algn="l" rtl="0">
              <a:defRPr sz="2800"/>
            </a:lvl2pPr>
            <a:lvl3pPr algn="l" rtl="0">
              <a:defRPr sz="2400"/>
            </a:lvl3pPr>
            <a:lvl4pPr algn="l" rtl="0">
              <a:defRPr sz="2000"/>
            </a:lvl4pPr>
            <a:lvl5pPr algn="l" rtl="0">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lgn="l" rtl="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7" name="Slide Number Placeholder 6"/>
          <p:cNvSpPr>
            <a:spLocks noGrp="1"/>
          </p:cNvSpPr>
          <p:nvPr>
            <p:ph type="sldNum" sz="quarter" idx="12"/>
          </p:nvPr>
        </p:nvSpPr>
        <p:spPr/>
        <p:txBody>
          <a:bodyPr/>
          <a:lstStyle/>
          <a:p>
            <a:pPr algn="l"/>
            <a:fld id="{085FC55E-D7AA-4507-97DA-CFE96CCDFE05}" type="slidenum">
              <a:rPr lang="en-US" smtClean="0"/>
              <a:pPr algn="l"/>
              <a:t>‹#›</a:t>
            </a:fld>
            <a:endParaRPr lang="en-US"/>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759" y="6166984"/>
            <a:ext cx="571500" cy="571500"/>
          </a:xfrm>
          <a:prstGeom prst="rect">
            <a:avLst/>
          </a:prstGeom>
        </p:spPr>
      </p:pic>
      <p:pic>
        <p:nvPicPr>
          <p:cNvPr id="11" name="Picture 10"/>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23759" y="6166984"/>
            <a:ext cx="571500" cy="571500"/>
          </a:xfrm>
          <a:prstGeom prst="rect">
            <a:avLst/>
          </a:prstGeom>
        </p:spPr>
      </p:pic>
    </p:spTree>
    <p:extLst>
      <p:ext uri="{BB962C8B-B14F-4D97-AF65-F5344CB8AC3E}">
        <p14:creationId xmlns:p14="http://schemas.microsoft.com/office/powerpoint/2010/main" val="150629755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50347392"/>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602866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bg1">
            <a:lumMod val="50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73025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 Accent Color 3">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844481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eaLnBrk="1" hangingPunct="1"/>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75249495"/>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Developer Code Layout Blue Header">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314067"/>
            <a:ext cx="11655840" cy="899665"/>
          </a:xfrm>
        </p:spPr>
        <p:txBody>
          <a:bodyPr/>
          <a:lstStyle>
            <a:lvl1pPr>
              <a:defRPr baseline="0">
                <a:gradFill>
                  <a:gsLst>
                    <a:gs pos="22500">
                      <a:schemeClr val="bg2"/>
                    </a:gs>
                    <a:gs pos="48000">
                      <a:schemeClr val="bg2"/>
                    </a:gs>
                  </a:gsLst>
                  <a:lin ang="5400000" scaled="0"/>
                </a:gradFill>
              </a:defRPr>
            </a:lvl1pPr>
          </a:lstStyle>
          <a:p>
            <a:r>
              <a:rPr lang="en-US"/>
              <a:t>Slide for developer code</a:t>
            </a: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11102887"/>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fontAlgn="auto">
              <a:spcBef>
                <a:spcPts val="0"/>
              </a:spcBef>
              <a:spcAft>
                <a:spcPts val="0"/>
              </a:spcAft>
            </a:pPr>
            <a:r>
              <a:rPr lang="en-US" sz="686">
                <a:gradFill>
                  <a:gsLst>
                    <a:gs pos="0">
                      <a:srgbClr val="FFFFFF"/>
                    </a:gs>
                    <a:gs pos="100000">
                      <a:srgbClr val="FFFFFF"/>
                    </a:gs>
                  </a:gsLst>
                  <a:lin ang="5400000" scaled="0"/>
                </a:gradFill>
                <a:latin typeface="Segoe UI"/>
                <a:ea typeface="+mn-ea"/>
                <a:cs typeface="Segoe UI" pitchFamily="34" charset="0"/>
              </a:rPr>
              <a:t>© 2015 Microsoft Corporation. All rights reserved. </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2567058424"/>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Appendix Accent Color 3">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Appendix</a:t>
            </a:r>
          </a:p>
        </p:txBody>
      </p:sp>
    </p:spTree>
    <p:extLst>
      <p:ext uri="{BB962C8B-B14F-4D97-AF65-F5344CB8AC3E}">
        <p14:creationId xmlns:p14="http://schemas.microsoft.com/office/powerpoint/2010/main" val="2149198394"/>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907042199"/>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09501370"/>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0" name="Freeform 19"/>
          <p:cNvSpPr>
            <a:spLocks/>
          </p:cNvSpPr>
          <p:nvPr/>
        </p:nvSpPr>
        <p:spPr bwMode="auto">
          <a:xfrm>
            <a:off x="10759892" y="2280298"/>
            <a:ext cx="1432109" cy="3821700"/>
          </a:xfrm>
          <a:custGeom>
            <a:avLst/>
            <a:gdLst>
              <a:gd name="connsiteX0" fmla="*/ 91192 w 1432109"/>
              <a:gd name="connsiteY0" fmla="*/ 0 h 3821700"/>
              <a:gd name="connsiteX1" fmla="*/ 156580 w 1432109"/>
              <a:gd name="connsiteY1" fmla="*/ 20498 h 3821700"/>
              <a:gd name="connsiteX2" fmla="*/ 1432109 w 1432109"/>
              <a:gd name="connsiteY2" fmla="*/ 864125 h 3821700"/>
              <a:gd name="connsiteX3" fmla="*/ 1432109 w 1432109"/>
              <a:gd name="connsiteY3" fmla="*/ 3821700 h 3821700"/>
              <a:gd name="connsiteX4" fmla="*/ 1386494 w 1432109"/>
              <a:gd name="connsiteY4" fmla="*/ 3747812 h 3821700"/>
              <a:gd name="connsiteX5" fmla="*/ 7863 w 1432109"/>
              <a:gd name="connsiteY5" fmla="*/ 127102 h 3821700"/>
              <a:gd name="connsiteX6" fmla="*/ 91192 w 1432109"/>
              <a:gd name="connsiteY6" fmla="*/ 0 h 3821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32109" h="3821700">
                <a:moveTo>
                  <a:pt x="91192" y="0"/>
                </a:moveTo>
                <a:cubicBezTo>
                  <a:pt x="112098" y="-66"/>
                  <a:pt x="134642" y="6214"/>
                  <a:pt x="156580" y="20498"/>
                </a:cubicBezTo>
                <a:lnTo>
                  <a:pt x="1432109" y="864125"/>
                </a:lnTo>
                <a:lnTo>
                  <a:pt x="1432109" y="3821700"/>
                </a:lnTo>
                <a:lnTo>
                  <a:pt x="1386494" y="3747812"/>
                </a:lnTo>
                <a:lnTo>
                  <a:pt x="7863" y="127102"/>
                </a:lnTo>
                <a:cubicBezTo>
                  <a:pt x="-19501" y="57503"/>
                  <a:pt x="28474" y="198"/>
                  <a:pt x="91192" y="0"/>
                </a:cubicBezTo>
                <a:close/>
              </a:path>
            </a:pathLst>
          </a:custGeom>
          <a:solidFill>
            <a:srgbClr val="509EC3">
              <a:alpha val="11000"/>
            </a:srgbClr>
          </a:solidFill>
          <a:ln w="9525">
            <a:noFill/>
            <a:round/>
            <a:headEnd/>
            <a:tailEnd/>
          </a:ln>
          <a:extLst/>
        </p:spPr>
        <p:txBody>
          <a:bodyPr vert="horz" wrap="square" lIns="91440" tIns="45720" rIns="91440" bIns="45720" numCol="1" anchor="t" anchorCtr="0" compatLnSpc="1">
            <a:prstTxWarp prst="textNoShape">
              <a:avLst/>
            </a:prstTxWarp>
            <a:noAutofit/>
          </a:bodyPr>
          <a:lstStyle/>
          <a:p>
            <a:endParaRPr lang="en-US"/>
          </a:p>
        </p:txBody>
      </p:sp>
      <p:sp>
        <p:nvSpPr>
          <p:cNvPr id="21" name="Freeform 20"/>
          <p:cNvSpPr>
            <a:spLocks/>
          </p:cNvSpPr>
          <p:nvPr/>
        </p:nvSpPr>
        <p:spPr bwMode="auto">
          <a:xfrm>
            <a:off x="8132039" y="3629237"/>
            <a:ext cx="2891466" cy="3228763"/>
          </a:xfrm>
          <a:custGeom>
            <a:avLst/>
            <a:gdLst>
              <a:gd name="connsiteX0" fmla="*/ 2841511 w 2891466"/>
              <a:gd name="connsiteY0" fmla="*/ 602 h 3228763"/>
              <a:gd name="connsiteX1" fmla="*/ 2890616 w 2891466"/>
              <a:gd name="connsiteY1" fmla="*/ 96699 h 3228763"/>
              <a:gd name="connsiteX2" fmla="*/ 2529266 w 2891466"/>
              <a:gd name="connsiteY2" fmla="*/ 2454519 h 3228763"/>
              <a:gd name="connsiteX3" fmla="*/ 2677843 w 2891466"/>
              <a:gd name="connsiteY3" fmla="*/ 3044433 h 3228763"/>
              <a:gd name="connsiteX4" fmla="*/ 2851124 w 2891466"/>
              <a:gd name="connsiteY4" fmla="*/ 3228763 h 3228763"/>
              <a:gd name="connsiteX5" fmla="*/ 568912 w 2891466"/>
              <a:gd name="connsiteY5" fmla="*/ 3228763 h 3228763"/>
              <a:gd name="connsiteX6" fmla="*/ 107620 w 2891466"/>
              <a:gd name="connsiteY6" fmla="*/ 3044433 h 3228763"/>
              <a:gd name="connsiteX7" fmla="*/ 65227 w 2891466"/>
              <a:gd name="connsiteY7" fmla="*/ 2722578 h 3228763"/>
              <a:gd name="connsiteX8" fmla="*/ 2742442 w 2891466"/>
              <a:gd name="connsiteY8" fmla="*/ 42443 h 3228763"/>
              <a:gd name="connsiteX9" fmla="*/ 2841511 w 2891466"/>
              <a:gd name="connsiteY9" fmla="*/ 602 h 3228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91466" h="3228763">
                <a:moveTo>
                  <a:pt x="2841511" y="602"/>
                </a:moveTo>
                <a:cubicBezTo>
                  <a:pt x="2873053" y="4855"/>
                  <a:pt x="2896268" y="32098"/>
                  <a:pt x="2890616" y="96699"/>
                </a:cubicBezTo>
                <a:lnTo>
                  <a:pt x="2529266" y="2454519"/>
                </a:lnTo>
                <a:cubicBezTo>
                  <a:pt x="2489699" y="2730394"/>
                  <a:pt x="2511098" y="2860516"/>
                  <a:pt x="2677843" y="3044433"/>
                </a:cubicBezTo>
                <a:lnTo>
                  <a:pt x="2851124" y="3228763"/>
                </a:lnTo>
                <a:lnTo>
                  <a:pt x="568912" y="3228763"/>
                </a:lnTo>
                <a:lnTo>
                  <a:pt x="107620" y="3044433"/>
                </a:lnTo>
                <a:cubicBezTo>
                  <a:pt x="-14715" y="2987879"/>
                  <a:pt x="-38132" y="2826031"/>
                  <a:pt x="65227" y="2722578"/>
                </a:cubicBezTo>
                <a:lnTo>
                  <a:pt x="2742442" y="42443"/>
                </a:lnTo>
                <a:cubicBezTo>
                  <a:pt x="2770098" y="15085"/>
                  <a:pt x="2809968" y="-3651"/>
                  <a:pt x="2841511" y="602"/>
                </a:cubicBezTo>
                <a:close/>
              </a:path>
            </a:pathLst>
          </a:custGeom>
          <a:solidFill>
            <a:srgbClr val="66747C">
              <a:alpha val="11000"/>
            </a:srgbClr>
          </a:solidFill>
          <a:ln w="9525">
            <a:noFill/>
            <a:round/>
            <a:headEnd/>
            <a:tailEnd/>
          </a:ln>
          <a:extLst/>
        </p:spPr>
        <p:txBody>
          <a:bodyPr vert="horz" wrap="square" lIns="91440" tIns="45720" rIns="91440" bIns="45720" numCol="1" anchor="t" anchorCtr="0" compatLnSpc="1">
            <a:prstTxWarp prst="textNoShape">
              <a:avLst/>
            </a:prstTxWarp>
            <a:noAutofit/>
          </a:bodyPr>
          <a:lstStyle/>
          <a:p>
            <a:endParaRPr lang="en-US"/>
          </a:p>
        </p:txBody>
      </p:sp>
      <p:sp>
        <p:nvSpPr>
          <p:cNvPr id="2" name="Title 1"/>
          <p:cNvSpPr>
            <a:spLocks noGrp="1"/>
          </p:cNvSpPr>
          <p:nvPr>
            <p:ph type="title"/>
          </p:nvPr>
        </p:nvSpPr>
        <p:spPr>
          <a:xfrm>
            <a:off x="839788" y="952500"/>
            <a:ext cx="3932237" cy="1104900"/>
          </a:xfrm>
        </p:spPr>
        <p:txBody>
          <a:bodyPr anchor="b"/>
          <a:lstStyle>
            <a:lvl1pPr algn="l" rtl="0">
              <a:defRPr sz="3200"/>
            </a:lvl1pPr>
          </a:lstStyle>
          <a:p>
            <a:r>
              <a:rPr lang="en-US"/>
              <a:t>Click to edit Master title style</a:t>
            </a:r>
          </a:p>
        </p:txBody>
      </p:sp>
      <p:sp>
        <p:nvSpPr>
          <p:cNvPr id="3" name="Picture Placeholder 2"/>
          <p:cNvSpPr>
            <a:spLocks noGrp="1"/>
          </p:cNvSpPr>
          <p:nvPr>
            <p:ph type="pic" idx="1"/>
          </p:nvPr>
        </p:nvSpPr>
        <p:spPr>
          <a:xfrm>
            <a:off x="5183188" y="952501"/>
            <a:ext cx="6172200" cy="4908550"/>
          </a:xfrm>
        </p:spPr>
        <p:txBody>
          <a:bodyPr/>
          <a:lstStyle>
            <a:lvl1pPr marL="0" indent="0" algn="l" rtl="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lgn="l" rtl="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7" name="Slide Number Placeholder 6"/>
          <p:cNvSpPr>
            <a:spLocks noGrp="1"/>
          </p:cNvSpPr>
          <p:nvPr>
            <p:ph type="sldNum" sz="quarter" idx="12"/>
          </p:nvPr>
        </p:nvSpPr>
        <p:spPr/>
        <p:txBody>
          <a:bodyPr/>
          <a:lstStyle/>
          <a:p>
            <a:fld id="{085FC55E-D7AA-4507-97DA-CFE96CCDFE05}" type="slidenum">
              <a:rPr lang="en-US" smtClean="0"/>
              <a:t>‹#›</a:t>
            </a:fld>
            <a:endParaRPr lang="en-US"/>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759" y="6166984"/>
            <a:ext cx="571500" cy="571500"/>
          </a:xfrm>
          <a:prstGeom prst="rect">
            <a:avLst/>
          </a:prstGeom>
        </p:spPr>
      </p:pic>
      <p:pic>
        <p:nvPicPr>
          <p:cNvPr id="12" name="Picture 11"/>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23759" y="6166984"/>
            <a:ext cx="571500" cy="571500"/>
          </a:xfrm>
          <a:prstGeom prst="rect">
            <a:avLst/>
          </a:prstGeom>
        </p:spPr>
      </p:pic>
    </p:spTree>
    <p:extLst>
      <p:ext uri="{BB962C8B-B14F-4D97-AF65-F5344CB8AC3E}">
        <p14:creationId xmlns:p14="http://schemas.microsoft.com/office/powerpoint/2010/main" val="88948517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73980133"/>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type="title" preserve="1">
  <p:cSld name="שקופית כותרת">
    <p:spTree>
      <p:nvGrpSpPr>
        <p:cNvPr id="1" name=""/>
        <p:cNvGrpSpPr/>
        <p:nvPr/>
      </p:nvGrpSpPr>
      <p:grpSpPr>
        <a:xfrm>
          <a:off x="0" y="0"/>
          <a:ext cx="0" cy="0"/>
          <a:chOff x="0" y="0"/>
          <a:chExt cx="0" cy="0"/>
        </a:xfrm>
      </p:grpSpPr>
      <p:sp>
        <p:nvSpPr>
          <p:cNvPr id="2" name="כותרת 1"/>
          <p:cNvSpPr>
            <a:spLocks noGrp="1"/>
          </p:cNvSpPr>
          <p:nvPr>
            <p:ph type="ctrTitle"/>
          </p:nvPr>
        </p:nvSpPr>
        <p:spPr>
          <a:xfrm>
            <a:off x="914400" y="2130428"/>
            <a:ext cx="10363200" cy="1470025"/>
          </a:xfrm>
        </p:spPr>
        <p:txBody>
          <a:bodyPr/>
          <a:lstStyle/>
          <a:p>
            <a:r>
              <a:rPr lang="he-IL"/>
              <a:t>לחץ כדי לערוך סגנון כותרת של תבנית בסיס</a:t>
            </a:r>
          </a:p>
        </p:txBody>
      </p:sp>
      <p:sp>
        <p:nvSpPr>
          <p:cNvPr id="3" name="כותרת משנה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he-IL"/>
              <a:t>לחץ כדי לערוך סגנון כותרת משנה של תבנית בסיס</a:t>
            </a:r>
          </a:p>
        </p:txBody>
      </p:sp>
      <p:sp>
        <p:nvSpPr>
          <p:cNvPr id="4" name="מציין מיקום של תאריך 3"/>
          <p:cNvSpPr>
            <a:spLocks noGrp="1"/>
          </p:cNvSpPr>
          <p:nvPr>
            <p:ph type="dt" sz="half" idx="10"/>
          </p:nvPr>
        </p:nvSpPr>
        <p:spPr/>
        <p:txBody>
          <a:bodyPr/>
          <a:lstStyle>
            <a:lvl1pPr>
              <a:defRPr/>
            </a:lvl1pPr>
          </a:lstStyle>
          <a:p>
            <a:pPr>
              <a:defRPr/>
            </a:pPr>
            <a:endParaRPr lang="en-US"/>
          </a:p>
        </p:txBody>
      </p:sp>
      <p:sp>
        <p:nvSpPr>
          <p:cNvPr id="5" name="מציין מיקום של כותרת תחתונה 4"/>
          <p:cNvSpPr>
            <a:spLocks noGrp="1"/>
          </p:cNvSpPr>
          <p:nvPr>
            <p:ph type="ftr" sz="quarter" idx="11"/>
          </p:nvPr>
        </p:nvSpPr>
        <p:spPr/>
        <p:txBody>
          <a:bodyPr/>
          <a:lstStyle>
            <a:lvl1pPr>
              <a:defRPr/>
            </a:lvl1pPr>
          </a:lstStyle>
          <a:p>
            <a:pPr>
              <a:defRPr/>
            </a:pPr>
            <a:endParaRPr lang="en-US"/>
          </a:p>
        </p:txBody>
      </p:sp>
      <p:sp>
        <p:nvSpPr>
          <p:cNvPr id="6" name="מציין מיקום של מספר שקופית 5"/>
          <p:cNvSpPr>
            <a:spLocks noGrp="1"/>
          </p:cNvSpPr>
          <p:nvPr>
            <p:ph type="sldNum" sz="quarter" idx="12"/>
          </p:nvPr>
        </p:nvSpPr>
        <p:spPr>
          <a:xfrm flipH="1">
            <a:off x="11712575" y="6356350"/>
            <a:ext cx="479425" cy="365125"/>
          </a:xfrm>
        </p:spPr>
        <p:txBody>
          <a:bodyPr/>
          <a:lstStyle>
            <a:lvl1pPr>
              <a:defRPr/>
            </a:lvl1pPr>
          </a:lstStyle>
          <a:p>
            <a:pPr>
              <a:defRPr/>
            </a:pPr>
            <a:fld id="{9BC6803B-0062-44DE-A71B-6894AE5D7B93}" type="slidenum">
              <a:rPr lang="en-US"/>
              <a:pPr>
                <a:defRPr/>
              </a:pPr>
              <a:t>‹#›</a:t>
            </a:fld>
            <a:endParaRPr lang="en-US"/>
          </a:p>
        </p:txBody>
      </p:sp>
    </p:spTree>
    <p:extLst>
      <p:ext uri="{BB962C8B-B14F-4D97-AF65-F5344CB8AC3E}">
        <p14:creationId xmlns:p14="http://schemas.microsoft.com/office/powerpoint/2010/main" val="66250686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 preserve="1">
  <p:cSld name="כותרת ותוכן">
    <p:spTree>
      <p:nvGrpSpPr>
        <p:cNvPr id="1" name=""/>
        <p:cNvGrpSpPr/>
        <p:nvPr/>
      </p:nvGrpSpPr>
      <p:grpSpPr>
        <a:xfrm>
          <a:off x="0" y="0"/>
          <a:ext cx="0" cy="0"/>
          <a:chOff x="0" y="0"/>
          <a:chExt cx="0" cy="0"/>
        </a:xfrm>
      </p:grpSpPr>
      <p:sp>
        <p:nvSpPr>
          <p:cNvPr id="4" name="Rectangle 3"/>
          <p:cNvSpPr/>
          <p:nvPr userDrawn="1"/>
        </p:nvSpPr>
        <p:spPr>
          <a:xfrm>
            <a:off x="0" y="0"/>
            <a:ext cx="12192000" cy="9080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eaLnBrk="1" fontAlgn="auto" hangingPunct="1">
              <a:spcBef>
                <a:spcPts val="0"/>
              </a:spcBef>
              <a:spcAft>
                <a:spcPts val="0"/>
              </a:spcAft>
              <a:defRPr/>
            </a:pPr>
            <a:endParaRPr lang="he-IL"/>
          </a:p>
        </p:txBody>
      </p:sp>
      <p:sp>
        <p:nvSpPr>
          <p:cNvPr id="2" name="כותרת 1"/>
          <p:cNvSpPr>
            <a:spLocks noGrp="1"/>
          </p:cNvSpPr>
          <p:nvPr>
            <p:ph type="title"/>
          </p:nvPr>
        </p:nvSpPr>
        <p:spPr>
          <a:xfrm>
            <a:off x="609600" y="44624"/>
            <a:ext cx="10972800" cy="1143000"/>
          </a:xfrm>
        </p:spPr>
        <p:txBody>
          <a:bodyPr/>
          <a:lstStyle>
            <a:lvl1pPr>
              <a:defRPr>
                <a:solidFill>
                  <a:schemeClr val="bg1"/>
                </a:solidFill>
              </a:defRPr>
            </a:lvl1pPr>
          </a:lstStyle>
          <a:p>
            <a:r>
              <a:rPr lang="he-IL"/>
              <a:t>לחץ כדי לערוך סגנון כותרת של תבנית בסיס</a:t>
            </a:r>
          </a:p>
        </p:txBody>
      </p:sp>
      <p:sp>
        <p:nvSpPr>
          <p:cNvPr id="3" name="מציין מיקום תוכן 2"/>
          <p:cNvSpPr>
            <a:spLocks noGrp="1"/>
          </p:cNvSpPr>
          <p:nvPr>
            <p:ph idx="1"/>
          </p:nvPr>
        </p:nvSpPr>
        <p:spPr/>
        <p:txBody>
          <a:bodyPr/>
          <a:lstStyle>
            <a:lvl1pPr algn="l" rtl="0">
              <a:defRPr/>
            </a:lvl1pPr>
            <a:lvl2pPr algn="l" rtl="0">
              <a:defRPr/>
            </a:lvl2pPr>
            <a:lvl3pPr algn="l" rtl="0">
              <a:defRPr/>
            </a:lvl3pPr>
            <a:lvl4pPr algn="l" rtl="0">
              <a:defRPr/>
            </a:lvl4pPr>
            <a:lvl5pPr algn="l" rtl="0">
              <a:defRPr/>
            </a:lvl5p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5" name="מציין מיקום של תאריך 3"/>
          <p:cNvSpPr>
            <a:spLocks noGrp="1"/>
          </p:cNvSpPr>
          <p:nvPr>
            <p:ph type="dt" sz="half" idx="10"/>
          </p:nvPr>
        </p:nvSpPr>
        <p:spPr/>
        <p:txBody>
          <a:bodyPr/>
          <a:lstStyle>
            <a:lvl1pPr>
              <a:defRPr/>
            </a:lvl1pPr>
          </a:lstStyle>
          <a:p>
            <a:pPr>
              <a:defRPr/>
            </a:pPr>
            <a:endParaRPr lang="en-US"/>
          </a:p>
        </p:txBody>
      </p:sp>
      <p:sp>
        <p:nvSpPr>
          <p:cNvPr id="6" name="מציין מיקום של כותרת תחתונה 4"/>
          <p:cNvSpPr>
            <a:spLocks noGrp="1"/>
          </p:cNvSpPr>
          <p:nvPr>
            <p:ph type="ftr" sz="quarter" idx="11"/>
          </p:nvPr>
        </p:nvSpPr>
        <p:spPr/>
        <p:txBody>
          <a:bodyPr/>
          <a:lstStyle>
            <a:lvl1pPr>
              <a:defRPr/>
            </a:lvl1pPr>
          </a:lstStyle>
          <a:p>
            <a:pPr>
              <a:defRPr/>
            </a:pPr>
            <a:endParaRPr lang="en-US"/>
          </a:p>
        </p:txBody>
      </p:sp>
      <p:sp>
        <p:nvSpPr>
          <p:cNvPr id="7" name="מציין מיקום של מספר שקופית 5"/>
          <p:cNvSpPr>
            <a:spLocks noGrp="1"/>
          </p:cNvSpPr>
          <p:nvPr>
            <p:ph type="sldNum" sz="quarter" idx="12"/>
          </p:nvPr>
        </p:nvSpPr>
        <p:spPr>
          <a:xfrm flipH="1">
            <a:off x="11712575" y="6356350"/>
            <a:ext cx="479425" cy="365125"/>
          </a:xfrm>
        </p:spPr>
        <p:txBody>
          <a:bodyPr/>
          <a:lstStyle>
            <a:lvl1pPr>
              <a:defRPr/>
            </a:lvl1pPr>
          </a:lstStyle>
          <a:p>
            <a:pPr>
              <a:defRPr/>
            </a:pPr>
            <a:fld id="{6969DDDE-6BFB-41AC-993D-B7C5C56F0C67}" type="slidenum">
              <a:rPr lang="en-US"/>
              <a:pPr>
                <a:defRPr/>
              </a:pPr>
              <a:t>‹#›</a:t>
            </a:fld>
            <a:endParaRPr lang="en-US"/>
          </a:p>
        </p:txBody>
      </p:sp>
    </p:spTree>
    <p:extLst>
      <p:ext uri="{BB962C8B-B14F-4D97-AF65-F5344CB8AC3E}">
        <p14:creationId xmlns:p14="http://schemas.microsoft.com/office/powerpoint/2010/main" val="318162224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secHead" preserve="1">
  <p:cSld name="כותרת מקטע עליונה">
    <p:spTree>
      <p:nvGrpSpPr>
        <p:cNvPr id="1" name=""/>
        <p:cNvGrpSpPr/>
        <p:nvPr/>
      </p:nvGrpSpPr>
      <p:grpSpPr>
        <a:xfrm>
          <a:off x="0" y="0"/>
          <a:ext cx="0" cy="0"/>
          <a:chOff x="0" y="0"/>
          <a:chExt cx="0" cy="0"/>
        </a:xfrm>
      </p:grpSpPr>
      <p:sp>
        <p:nvSpPr>
          <p:cNvPr id="2" name="כותרת 1"/>
          <p:cNvSpPr>
            <a:spLocks noGrp="1"/>
          </p:cNvSpPr>
          <p:nvPr>
            <p:ph type="title"/>
          </p:nvPr>
        </p:nvSpPr>
        <p:spPr>
          <a:xfrm>
            <a:off x="963084" y="4406903"/>
            <a:ext cx="10363200" cy="1362075"/>
          </a:xfrm>
        </p:spPr>
        <p:txBody>
          <a:bodyPr anchor="t"/>
          <a:lstStyle>
            <a:lvl1pPr algn="l" rtl="0">
              <a:defRPr sz="4000" b="1" cap="all"/>
            </a:lvl1pPr>
          </a:lstStyle>
          <a:p>
            <a:r>
              <a:rPr lang="he-IL"/>
              <a:t>לחץ כדי לערוך סגנון כותרת של תבנית בסיס</a:t>
            </a:r>
          </a:p>
        </p:txBody>
      </p:sp>
      <p:sp>
        <p:nvSpPr>
          <p:cNvPr id="3" name="מציין מיקום טקסט 2"/>
          <p:cNvSpPr>
            <a:spLocks noGrp="1"/>
          </p:cNvSpPr>
          <p:nvPr>
            <p:ph type="body" idx="1"/>
          </p:nvPr>
        </p:nvSpPr>
        <p:spPr>
          <a:xfrm>
            <a:off x="963084" y="2906713"/>
            <a:ext cx="10363200" cy="1500187"/>
          </a:xfrm>
        </p:spPr>
        <p:txBody>
          <a:bodyPr anchor="b"/>
          <a:lstStyle>
            <a:lvl1pPr marL="0" indent="0" algn="l" rtl="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he-IL"/>
              <a:t>לחץ כדי לערוך סגנונות טקסט של תבנית בסיס</a:t>
            </a:r>
          </a:p>
        </p:txBody>
      </p:sp>
      <p:sp>
        <p:nvSpPr>
          <p:cNvPr id="4" name="מציין מיקום של תאריך 3"/>
          <p:cNvSpPr>
            <a:spLocks noGrp="1"/>
          </p:cNvSpPr>
          <p:nvPr>
            <p:ph type="dt" sz="half" idx="10"/>
          </p:nvPr>
        </p:nvSpPr>
        <p:spPr/>
        <p:txBody>
          <a:bodyPr/>
          <a:lstStyle>
            <a:lvl1pPr>
              <a:defRPr/>
            </a:lvl1pPr>
          </a:lstStyle>
          <a:p>
            <a:pPr>
              <a:defRPr/>
            </a:pPr>
            <a:endParaRPr lang="en-US"/>
          </a:p>
        </p:txBody>
      </p:sp>
      <p:sp>
        <p:nvSpPr>
          <p:cNvPr id="5" name="מציין מיקום של כותרת תחתונה 4"/>
          <p:cNvSpPr>
            <a:spLocks noGrp="1"/>
          </p:cNvSpPr>
          <p:nvPr>
            <p:ph type="ftr" sz="quarter" idx="11"/>
          </p:nvPr>
        </p:nvSpPr>
        <p:spPr/>
        <p:txBody>
          <a:bodyPr/>
          <a:lstStyle>
            <a:lvl1pPr>
              <a:defRPr/>
            </a:lvl1pPr>
          </a:lstStyle>
          <a:p>
            <a:pPr>
              <a:defRPr/>
            </a:pPr>
            <a:endParaRPr lang="en-US"/>
          </a:p>
        </p:txBody>
      </p:sp>
      <p:sp>
        <p:nvSpPr>
          <p:cNvPr id="6" name="מציין מיקום של מספר שקופית 5"/>
          <p:cNvSpPr>
            <a:spLocks noGrp="1"/>
          </p:cNvSpPr>
          <p:nvPr>
            <p:ph type="sldNum" sz="quarter" idx="12"/>
          </p:nvPr>
        </p:nvSpPr>
        <p:spPr/>
        <p:txBody>
          <a:bodyPr/>
          <a:lstStyle>
            <a:lvl1pPr>
              <a:defRPr/>
            </a:lvl1pPr>
          </a:lstStyle>
          <a:p>
            <a:pPr>
              <a:defRPr/>
            </a:pPr>
            <a:fld id="{B63D23C6-76E3-4527-8E7F-137FE8FA960B}" type="slidenum">
              <a:rPr lang="en-US"/>
              <a:pPr>
                <a:defRPr/>
              </a:pPr>
              <a:t>‹#›</a:t>
            </a:fld>
            <a:endParaRPr lang="en-US"/>
          </a:p>
        </p:txBody>
      </p:sp>
      <p:sp>
        <p:nvSpPr>
          <p:cNvPr id="7" name="מציין מיקום של מספר שקופית 5"/>
          <p:cNvSpPr txBox="1">
            <a:spLocks/>
          </p:cNvSpPr>
          <p:nvPr userDrawn="1"/>
        </p:nvSpPr>
        <p:spPr>
          <a:xfrm flipH="1">
            <a:off x="11712575" y="6356350"/>
            <a:ext cx="479425" cy="365125"/>
          </a:xfrm>
          <a:prstGeom prst="rect">
            <a:avLst/>
          </a:prstGeom>
        </p:spPr>
        <p:txBody>
          <a:bodyPr vert="horz" lIns="91440" tIns="45720" rIns="91440" bIns="45720" rtlCol="1" anchor="ctr"/>
          <a:lstStyle>
            <a:defPPr>
              <a:defRPr lang="en-US"/>
            </a:defPPr>
            <a:lvl1pPr algn="l" rtl="0" eaLnBrk="1" fontAlgn="auto" hangingPunct="1">
              <a:spcBef>
                <a:spcPts val="0"/>
              </a:spcBef>
              <a:spcAft>
                <a:spcPts val="0"/>
              </a:spcAft>
              <a:defRPr sz="1200" kern="1200">
                <a:solidFill>
                  <a:schemeClr val="tx1">
                    <a:tint val="75000"/>
                  </a:schemeClr>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defRPr/>
            </a:pPr>
            <a:fld id="{9BC6803B-0062-44DE-A71B-6894AE5D7B93}" type="slidenum">
              <a:rPr lang="en-US" smtClean="0"/>
              <a:pPr>
                <a:defRPr/>
              </a:pPr>
              <a:t>‹#›</a:t>
            </a:fld>
            <a:endParaRPr lang="en-US"/>
          </a:p>
        </p:txBody>
      </p:sp>
    </p:spTree>
    <p:extLst>
      <p:ext uri="{BB962C8B-B14F-4D97-AF65-F5344CB8AC3E}">
        <p14:creationId xmlns:p14="http://schemas.microsoft.com/office/powerpoint/2010/main" val="129383005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woObj" preserve="1">
  <p:cSld name="שני תכנים">
    <p:spTree>
      <p:nvGrpSpPr>
        <p:cNvPr id="1" name=""/>
        <p:cNvGrpSpPr/>
        <p:nvPr/>
      </p:nvGrpSpPr>
      <p:grpSpPr>
        <a:xfrm>
          <a:off x="0" y="0"/>
          <a:ext cx="0" cy="0"/>
          <a:chOff x="0" y="0"/>
          <a:chExt cx="0" cy="0"/>
        </a:xfrm>
      </p:grpSpPr>
      <p:sp>
        <p:nvSpPr>
          <p:cNvPr id="5" name="Rectangle 4"/>
          <p:cNvSpPr/>
          <p:nvPr userDrawn="1"/>
        </p:nvSpPr>
        <p:spPr>
          <a:xfrm>
            <a:off x="0" y="0"/>
            <a:ext cx="12192000" cy="11969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eaLnBrk="1" fontAlgn="auto" hangingPunct="1">
              <a:spcBef>
                <a:spcPts val="0"/>
              </a:spcBef>
              <a:spcAft>
                <a:spcPts val="0"/>
              </a:spcAft>
              <a:defRPr/>
            </a:pPr>
            <a:endParaRPr lang="he-IL"/>
          </a:p>
        </p:txBody>
      </p:sp>
      <p:sp>
        <p:nvSpPr>
          <p:cNvPr id="2" name="כותרת 1"/>
          <p:cNvSpPr>
            <a:spLocks noGrp="1"/>
          </p:cNvSpPr>
          <p:nvPr>
            <p:ph type="title"/>
          </p:nvPr>
        </p:nvSpPr>
        <p:spPr/>
        <p:txBody>
          <a:bodyPr/>
          <a:lstStyle>
            <a:lvl1pPr>
              <a:defRPr>
                <a:solidFill>
                  <a:schemeClr val="bg1"/>
                </a:solidFill>
              </a:defRPr>
            </a:lvl1pPr>
          </a:lstStyle>
          <a:p>
            <a:r>
              <a:rPr lang="he-IL"/>
              <a:t>לחץ כדי לערוך סגנון כותרת של תבנית בסיס</a:t>
            </a:r>
          </a:p>
        </p:txBody>
      </p:sp>
      <p:sp>
        <p:nvSpPr>
          <p:cNvPr id="3" name="מציין מיקום תוכן 2"/>
          <p:cNvSpPr>
            <a:spLocks noGrp="1"/>
          </p:cNvSpPr>
          <p:nvPr>
            <p:ph sz="half" idx="1"/>
          </p:nvPr>
        </p:nvSpPr>
        <p:spPr>
          <a:xfrm>
            <a:off x="812800" y="1600203"/>
            <a:ext cx="7213600" cy="4525963"/>
          </a:xfrm>
        </p:spPr>
        <p:txBody>
          <a:bodyPr/>
          <a:lstStyle>
            <a:lvl1pPr algn="l" rtl="0">
              <a:defRPr sz="2800"/>
            </a:lvl1pPr>
            <a:lvl2pPr algn="l" rtl="0">
              <a:defRPr sz="2400"/>
            </a:lvl2pPr>
            <a:lvl3pPr algn="l" rtl="0">
              <a:defRPr sz="2000"/>
            </a:lvl3pPr>
            <a:lvl4pPr algn="l" rtl="0">
              <a:defRPr sz="1800"/>
            </a:lvl4pPr>
            <a:lvl5pPr algn="l" rtl="0">
              <a:defRPr sz="1800"/>
            </a:lvl5pPr>
            <a:lvl6pPr>
              <a:defRPr sz="1800"/>
            </a:lvl6pPr>
            <a:lvl7pPr>
              <a:defRPr sz="1800"/>
            </a:lvl7pPr>
            <a:lvl8pPr>
              <a:defRPr sz="1800"/>
            </a:lvl8pPr>
            <a:lvl9pPr>
              <a:defRPr sz="1800"/>
            </a:lvl9p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תוכן 3"/>
          <p:cNvSpPr>
            <a:spLocks noGrp="1"/>
          </p:cNvSpPr>
          <p:nvPr>
            <p:ph sz="half" idx="2"/>
          </p:nvPr>
        </p:nvSpPr>
        <p:spPr>
          <a:xfrm>
            <a:off x="8229600" y="1600203"/>
            <a:ext cx="7213600" cy="4525963"/>
          </a:xfrm>
        </p:spPr>
        <p:txBody>
          <a:bodyPr/>
          <a:lstStyle>
            <a:lvl1pPr algn="l" rtl="0">
              <a:defRPr sz="2800"/>
            </a:lvl1pPr>
            <a:lvl2pPr algn="l" rtl="0">
              <a:defRPr sz="2400"/>
            </a:lvl2pPr>
            <a:lvl3pPr algn="l" rtl="0">
              <a:defRPr sz="2000"/>
            </a:lvl3pPr>
            <a:lvl4pPr algn="l" rtl="0">
              <a:defRPr sz="1800"/>
            </a:lvl4pPr>
            <a:lvl5pPr algn="l" rtl="0">
              <a:defRPr sz="1800"/>
            </a:lvl5pPr>
            <a:lvl6pPr>
              <a:defRPr sz="1800"/>
            </a:lvl6pPr>
            <a:lvl7pPr>
              <a:defRPr sz="1800"/>
            </a:lvl7pPr>
            <a:lvl8pPr>
              <a:defRPr sz="1800"/>
            </a:lvl8pPr>
            <a:lvl9pPr>
              <a:defRPr sz="1800"/>
            </a:lvl9p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6" name="מציין מיקום של תאריך 4"/>
          <p:cNvSpPr>
            <a:spLocks noGrp="1"/>
          </p:cNvSpPr>
          <p:nvPr>
            <p:ph type="dt" sz="half" idx="10"/>
          </p:nvPr>
        </p:nvSpPr>
        <p:spPr/>
        <p:txBody>
          <a:bodyPr/>
          <a:lstStyle>
            <a:lvl1pPr>
              <a:defRPr/>
            </a:lvl1pPr>
          </a:lstStyle>
          <a:p>
            <a:pPr>
              <a:defRPr/>
            </a:pPr>
            <a:endParaRPr lang="en-US"/>
          </a:p>
        </p:txBody>
      </p:sp>
      <p:sp>
        <p:nvSpPr>
          <p:cNvPr id="7" name="מציין מיקום של כותרת תחתונה 5"/>
          <p:cNvSpPr>
            <a:spLocks noGrp="1"/>
          </p:cNvSpPr>
          <p:nvPr>
            <p:ph type="ftr" sz="quarter" idx="11"/>
          </p:nvPr>
        </p:nvSpPr>
        <p:spPr/>
        <p:txBody>
          <a:bodyPr/>
          <a:lstStyle>
            <a:lvl1pPr>
              <a:defRPr/>
            </a:lvl1pPr>
          </a:lstStyle>
          <a:p>
            <a:pPr>
              <a:defRPr/>
            </a:pPr>
            <a:endParaRPr lang="en-US"/>
          </a:p>
        </p:txBody>
      </p:sp>
      <p:sp>
        <p:nvSpPr>
          <p:cNvPr id="8" name="מציין מיקום של מספר שקופית 6"/>
          <p:cNvSpPr>
            <a:spLocks noGrp="1"/>
          </p:cNvSpPr>
          <p:nvPr>
            <p:ph type="sldNum" sz="quarter" idx="12"/>
          </p:nvPr>
        </p:nvSpPr>
        <p:spPr/>
        <p:txBody>
          <a:bodyPr/>
          <a:lstStyle>
            <a:lvl1pPr>
              <a:defRPr/>
            </a:lvl1pPr>
          </a:lstStyle>
          <a:p>
            <a:pPr>
              <a:defRPr/>
            </a:pPr>
            <a:fld id="{3FC7621D-2F62-469E-91EB-FB3E7CB0D6C1}" type="slidenum">
              <a:rPr lang="en-US"/>
              <a:pPr>
                <a:defRPr/>
              </a:pPr>
              <a:t>‹#›</a:t>
            </a:fld>
            <a:endParaRPr lang="en-US"/>
          </a:p>
        </p:txBody>
      </p:sp>
      <p:sp>
        <p:nvSpPr>
          <p:cNvPr id="9" name="מציין מיקום של מספר שקופית 5"/>
          <p:cNvSpPr txBox="1">
            <a:spLocks/>
          </p:cNvSpPr>
          <p:nvPr userDrawn="1"/>
        </p:nvSpPr>
        <p:spPr>
          <a:xfrm flipH="1">
            <a:off x="11712575" y="6356350"/>
            <a:ext cx="479425" cy="365125"/>
          </a:xfrm>
          <a:prstGeom prst="rect">
            <a:avLst/>
          </a:prstGeom>
        </p:spPr>
        <p:txBody>
          <a:bodyPr vert="horz" lIns="91440" tIns="45720" rIns="91440" bIns="45720" rtlCol="1" anchor="ctr"/>
          <a:lstStyle>
            <a:defPPr>
              <a:defRPr lang="en-US"/>
            </a:defPPr>
            <a:lvl1pPr algn="l" rtl="0" eaLnBrk="1" fontAlgn="auto" hangingPunct="1">
              <a:spcBef>
                <a:spcPts val="0"/>
              </a:spcBef>
              <a:spcAft>
                <a:spcPts val="0"/>
              </a:spcAft>
              <a:defRPr sz="1200" kern="1200">
                <a:solidFill>
                  <a:schemeClr val="tx1">
                    <a:tint val="75000"/>
                  </a:schemeClr>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defRPr/>
            </a:pPr>
            <a:fld id="{9BC6803B-0062-44DE-A71B-6894AE5D7B93}" type="slidenum">
              <a:rPr lang="en-US" smtClean="0"/>
              <a:pPr>
                <a:defRPr/>
              </a:pPr>
              <a:t>‹#›</a:t>
            </a:fld>
            <a:endParaRPr lang="en-US"/>
          </a:p>
        </p:txBody>
      </p:sp>
    </p:spTree>
    <p:extLst>
      <p:ext uri="{BB962C8B-B14F-4D97-AF65-F5344CB8AC3E}">
        <p14:creationId xmlns:p14="http://schemas.microsoft.com/office/powerpoint/2010/main" val="2092090714"/>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woTxTwoObj" preserve="1">
  <p:cSld name="השוואה">
    <p:spTree>
      <p:nvGrpSpPr>
        <p:cNvPr id="1" name=""/>
        <p:cNvGrpSpPr/>
        <p:nvPr/>
      </p:nvGrpSpPr>
      <p:grpSpPr>
        <a:xfrm>
          <a:off x="0" y="0"/>
          <a:ext cx="0" cy="0"/>
          <a:chOff x="0" y="0"/>
          <a:chExt cx="0" cy="0"/>
        </a:xfrm>
      </p:grpSpPr>
      <p:sp>
        <p:nvSpPr>
          <p:cNvPr id="2" name="כותרת 1"/>
          <p:cNvSpPr>
            <a:spLocks noGrp="1"/>
          </p:cNvSpPr>
          <p:nvPr>
            <p:ph type="title"/>
          </p:nvPr>
        </p:nvSpPr>
        <p:spPr>
          <a:xfrm>
            <a:off x="609600" y="274638"/>
            <a:ext cx="10972800" cy="1143000"/>
          </a:xfrm>
        </p:spPr>
        <p:txBody>
          <a:bodyPr/>
          <a:lstStyle>
            <a:lvl1pPr>
              <a:defRPr/>
            </a:lvl1pPr>
          </a:lstStyle>
          <a:p>
            <a:r>
              <a:rPr lang="he-IL"/>
              <a:t>לחץ כדי לערוך סגנון כותרת של תבנית בסיס</a:t>
            </a:r>
          </a:p>
        </p:txBody>
      </p:sp>
      <p:sp>
        <p:nvSpPr>
          <p:cNvPr id="3" name="מציין מיקום טקסט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4" name="מציין מיקום תוכן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5" name="מציין מיקום טקסט 4"/>
          <p:cNvSpPr>
            <a:spLocks noGrp="1"/>
          </p:cNvSpPr>
          <p:nvPr>
            <p:ph type="body" sz="quarter" idx="3"/>
          </p:nvPr>
        </p:nvSpPr>
        <p:spPr>
          <a:xfrm>
            <a:off x="6193369"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6" name="מציין מיקום תוכן 5"/>
          <p:cNvSpPr>
            <a:spLocks noGrp="1"/>
          </p:cNvSpPr>
          <p:nvPr>
            <p:ph sz="quarter" idx="4"/>
          </p:nvPr>
        </p:nvSpPr>
        <p:spPr>
          <a:xfrm>
            <a:off x="6193369"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7" name="מציין מיקום של תאריך 3"/>
          <p:cNvSpPr>
            <a:spLocks noGrp="1"/>
          </p:cNvSpPr>
          <p:nvPr>
            <p:ph type="dt" sz="half" idx="10"/>
          </p:nvPr>
        </p:nvSpPr>
        <p:spPr/>
        <p:txBody>
          <a:bodyPr/>
          <a:lstStyle>
            <a:lvl1pPr>
              <a:defRPr/>
            </a:lvl1pPr>
          </a:lstStyle>
          <a:p>
            <a:pPr>
              <a:defRPr/>
            </a:pPr>
            <a:endParaRPr lang="en-US"/>
          </a:p>
        </p:txBody>
      </p:sp>
      <p:sp>
        <p:nvSpPr>
          <p:cNvPr id="8" name="מציין מיקום של כותרת תחתונה 4"/>
          <p:cNvSpPr>
            <a:spLocks noGrp="1"/>
          </p:cNvSpPr>
          <p:nvPr>
            <p:ph type="ftr" sz="quarter" idx="11"/>
          </p:nvPr>
        </p:nvSpPr>
        <p:spPr/>
        <p:txBody>
          <a:bodyPr/>
          <a:lstStyle>
            <a:lvl1pPr>
              <a:defRPr/>
            </a:lvl1pPr>
          </a:lstStyle>
          <a:p>
            <a:pPr>
              <a:defRPr/>
            </a:pPr>
            <a:endParaRPr lang="en-US"/>
          </a:p>
        </p:txBody>
      </p:sp>
      <p:sp>
        <p:nvSpPr>
          <p:cNvPr id="9" name="מציין מיקום של מספר שקופית 5"/>
          <p:cNvSpPr>
            <a:spLocks noGrp="1"/>
          </p:cNvSpPr>
          <p:nvPr>
            <p:ph type="sldNum" sz="quarter" idx="12"/>
          </p:nvPr>
        </p:nvSpPr>
        <p:spPr/>
        <p:txBody>
          <a:bodyPr/>
          <a:lstStyle>
            <a:lvl1pPr>
              <a:defRPr/>
            </a:lvl1pPr>
          </a:lstStyle>
          <a:p>
            <a:pPr>
              <a:defRPr/>
            </a:pPr>
            <a:fld id="{B3612770-0E75-46B0-81A9-0CB40AA5682D}" type="slidenum">
              <a:rPr lang="en-US"/>
              <a:pPr>
                <a:defRPr/>
              </a:pPr>
              <a:t>‹#›</a:t>
            </a:fld>
            <a:endParaRPr lang="en-US"/>
          </a:p>
        </p:txBody>
      </p:sp>
      <p:sp>
        <p:nvSpPr>
          <p:cNvPr id="10" name="מציין מיקום של מספר שקופית 5"/>
          <p:cNvSpPr txBox="1">
            <a:spLocks/>
          </p:cNvSpPr>
          <p:nvPr userDrawn="1"/>
        </p:nvSpPr>
        <p:spPr>
          <a:xfrm flipH="1">
            <a:off x="11712575" y="6356350"/>
            <a:ext cx="479425" cy="365125"/>
          </a:xfrm>
          <a:prstGeom prst="rect">
            <a:avLst/>
          </a:prstGeom>
        </p:spPr>
        <p:txBody>
          <a:bodyPr vert="horz" lIns="91440" tIns="45720" rIns="91440" bIns="45720" rtlCol="1" anchor="ctr"/>
          <a:lstStyle>
            <a:defPPr>
              <a:defRPr lang="en-US"/>
            </a:defPPr>
            <a:lvl1pPr algn="l" rtl="0" eaLnBrk="1" fontAlgn="auto" hangingPunct="1">
              <a:spcBef>
                <a:spcPts val="0"/>
              </a:spcBef>
              <a:spcAft>
                <a:spcPts val="0"/>
              </a:spcAft>
              <a:defRPr sz="1200" kern="1200">
                <a:solidFill>
                  <a:schemeClr val="tx1">
                    <a:tint val="75000"/>
                  </a:schemeClr>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defRPr/>
            </a:pPr>
            <a:fld id="{9BC6803B-0062-44DE-A71B-6894AE5D7B93}" type="slidenum">
              <a:rPr lang="en-US" smtClean="0"/>
              <a:pPr>
                <a:defRPr/>
              </a:pPr>
              <a:t>‹#›</a:t>
            </a:fld>
            <a:endParaRPr lang="en-US"/>
          </a:p>
        </p:txBody>
      </p:sp>
    </p:spTree>
    <p:extLst>
      <p:ext uri="{BB962C8B-B14F-4D97-AF65-F5344CB8AC3E}">
        <p14:creationId xmlns:p14="http://schemas.microsoft.com/office/powerpoint/2010/main" val="154199869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Only" preserve="1">
  <p:cSld name="כותרת בלבד">
    <p:spTree>
      <p:nvGrpSpPr>
        <p:cNvPr id="1" name=""/>
        <p:cNvGrpSpPr/>
        <p:nvPr/>
      </p:nvGrpSpPr>
      <p:grpSpPr>
        <a:xfrm>
          <a:off x="0" y="0"/>
          <a:ext cx="0" cy="0"/>
          <a:chOff x="0" y="0"/>
          <a:chExt cx="0" cy="0"/>
        </a:xfrm>
      </p:grpSpPr>
      <p:sp>
        <p:nvSpPr>
          <p:cNvPr id="3" name="Rectangle 2"/>
          <p:cNvSpPr/>
          <p:nvPr userDrawn="1"/>
        </p:nvSpPr>
        <p:spPr>
          <a:xfrm>
            <a:off x="0" y="0"/>
            <a:ext cx="12192000" cy="11969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eaLnBrk="1" fontAlgn="auto" hangingPunct="1">
              <a:spcBef>
                <a:spcPts val="0"/>
              </a:spcBef>
              <a:spcAft>
                <a:spcPts val="0"/>
              </a:spcAft>
              <a:defRPr/>
            </a:pPr>
            <a:endParaRPr lang="he-IL"/>
          </a:p>
        </p:txBody>
      </p:sp>
      <p:sp>
        <p:nvSpPr>
          <p:cNvPr id="2" name="כותרת 1"/>
          <p:cNvSpPr>
            <a:spLocks noGrp="1"/>
          </p:cNvSpPr>
          <p:nvPr>
            <p:ph type="title"/>
          </p:nvPr>
        </p:nvSpPr>
        <p:spPr/>
        <p:txBody>
          <a:bodyPr/>
          <a:lstStyle>
            <a:lvl1pPr rtl="0">
              <a:defRPr>
                <a:solidFill>
                  <a:schemeClr val="bg1"/>
                </a:solidFill>
              </a:defRPr>
            </a:lvl1pPr>
          </a:lstStyle>
          <a:p>
            <a:r>
              <a:rPr lang="he-IL"/>
              <a:t>לחץ כדי לערוך סגנון כותרת של תבנית בסיס</a:t>
            </a:r>
          </a:p>
        </p:txBody>
      </p:sp>
      <p:sp>
        <p:nvSpPr>
          <p:cNvPr id="4" name="מציין מיקום של תאריך 2"/>
          <p:cNvSpPr>
            <a:spLocks noGrp="1"/>
          </p:cNvSpPr>
          <p:nvPr>
            <p:ph type="dt" sz="half" idx="10"/>
          </p:nvPr>
        </p:nvSpPr>
        <p:spPr/>
        <p:txBody>
          <a:bodyPr/>
          <a:lstStyle>
            <a:lvl1pPr>
              <a:defRPr/>
            </a:lvl1pPr>
          </a:lstStyle>
          <a:p>
            <a:pPr>
              <a:defRPr/>
            </a:pPr>
            <a:endParaRPr lang="en-US"/>
          </a:p>
        </p:txBody>
      </p:sp>
      <p:sp>
        <p:nvSpPr>
          <p:cNvPr id="5" name="מציין מיקום של כותרת תחתונה 3"/>
          <p:cNvSpPr>
            <a:spLocks noGrp="1"/>
          </p:cNvSpPr>
          <p:nvPr>
            <p:ph type="ftr" sz="quarter" idx="11"/>
          </p:nvPr>
        </p:nvSpPr>
        <p:spPr/>
        <p:txBody>
          <a:bodyPr/>
          <a:lstStyle>
            <a:lvl1pPr>
              <a:defRPr/>
            </a:lvl1pPr>
          </a:lstStyle>
          <a:p>
            <a:pPr>
              <a:defRPr/>
            </a:pPr>
            <a:endParaRPr lang="en-US"/>
          </a:p>
        </p:txBody>
      </p:sp>
      <p:sp>
        <p:nvSpPr>
          <p:cNvPr id="6" name="מציין מיקום של מספר שקופית 4"/>
          <p:cNvSpPr>
            <a:spLocks noGrp="1"/>
          </p:cNvSpPr>
          <p:nvPr>
            <p:ph type="sldNum" sz="quarter" idx="12"/>
          </p:nvPr>
        </p:nvSpPr>
        <p:spPr/>
        <p:txBody>
          <a:bodyPr/>
          <a:lstStyle>
            <a:lvl1pPr>
              <a:defRPr/>
            </a:lvl1pPr>
          </a:lstStyle>
          <a:p>
            <a:pPr>
              <a:defRPr/>
            </a:pPr>
            <a:fld id="{BBF6E6D6-E3C0-4161-9941-AE06AF593BFC}" type="slidenum">
              <a:rPr lang="en-US"/>
              <a:pPr>
                <a:defRPr/>
              </a:pPr>
              <a:t>‹#›</a:t>
            </a:fld>
            <a:endParaRPr lang="en-US"/>
          </a:p>
        </p:txBody>
      </p:sp>
      <p:sp>
        <p:nvSpPr>
          <p:cNvPr id="7" name="מציין מיקום של מספר שקופית 5"/>
          <p:cNvSpPr txBox="1">
            <a:spLocks/>
          </p:cNvSpPr>
          <p:nvPr userDrawn="1"/>
        </p:nvSpPr>
        <p:spPr>
          <a:xfrm flipH="1">
            <a:off x="11712575" y="6356350"/>
            <a:ext cx="479425" cy="365125"/>
          </a:xfrm>
          <a:prstGeom prst="rect">
            <a:avLst/>
          </a:prstGeom>
        </p:spPr>
        <p:txBody>
          <a:bodyPr vert="horz" lIns="91440" tIns="45720" rIns="91440" bIns="45720" rtlCol="1" anchor="ctr"/>
          <a:lstStyle>
            <a:defPPr>
              <a:defRPr lang="en-US"/>
            </a:defPPr>
            <a:lvl1pPr algn="l" rtl="0" eaLnBrk="1" fontAlgn="auto" hangingPunct="1">
              <a:spcBef>
                <a:spcPts val="0"/>
              </a:spcBef>
              <a:spcAft>
                <a:spcPts val="0"/>
              </a:spcAft>
              <a:defRPr sz="1200" kern="1200">
                <a:solidFill>
                  <a:schemeClr val="tx1">
                    <a:tint val="75000"/>
                  </a:schemeClr>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defRPr/>
            </a:pPr>
            <a:fld id="{9BC6803B-0062-44DE-A71B-6894AE5D7B93}" type="slidenum">
              <a:rPr lang="en-US" smtClean="0"/>
              <a:pPr>
                <a:defRPr/>
              </a:pPr>
              <a:t>‹#›</a:t>
            </a:fld>
            <a:endParaRPr lang="en-US"/>
          </a:p>
        </p:txBody>
      </p:sp>
    </p:spTree>
    <p:extLst>
      <p:ext uri="{BB962C8B-B14F-4D97-AF65-F5344CB8AC3E}">
        <p14:creationId xmlns:p14="http://schemas.microsoft.com/office/powerpoint/2010/main" val="746579775"/>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blank" preserve="1">
  <p:cSld name="ריק">
    <p:spTree>
      <p:nvGrpSpPr>
        <p:cNvPr id="1" name=""/>
        <p:cNvGrpSpPr/>
        <p:nvPr/>
      </p:nvGrpSpPr>
      <p:grpSpPr>
        <a:xfrm>
          <a:off x="0" y="0"/>
          <a:ext cx="0" cy="0"/>
          <a:chOff x="0" y="0"/>
          <a:chExt cx="0" cy="0"/>
        </a:xfrm>
      </p:grpSpPr>
      <p:sp>
        <p:nvSpPr>
          <p:cNvPr id="2" name="מציין מיקום של תאריך 3"/>
          <p:cNvSpPr>
            <a:spLocks noGrp="1"/>
          </p:cNvSpPr>
          <p:nvPr>
            <p:ph type="dt" sz="half" idx="10"/>
          </p:nvPr>
        </p:nvSpPr>
        <p:spPr/>
        <p:txBody>
          <a:bodyPr/>
          <a:lstStyle>
            <a:lvl1pPr>
              <a:defRPr/>
            </a:lvl1pPr>
          </a:lstStyle>
          <a:p>
            <a:pPr>
              <a:defRPr/>
            </a:pPr>
            <a:endParaRPr lang="en-US"/>
          </a:p>
        </p:txBody>
      </p:sp>
      <p:sp>
        <p:nvSpPr>
          <p:cNvPr id="3" name="מציין מיקום של כותרת תחתונה 4"/>
          <p:cNvSpPr>
            <a:spLocks noGrp="1"/>
          </p:cNvSpPr>
          <p:nvPr>
            <p:ph type="ftr" sz="quarter" idx="11"/>
          </p:nvPr>
        </p:nvSpPr>
        <p:spPr/>
        <p:txBody>
          <a:bodyPr/>
          <a:lstStyle>
            <a:lvl1pPr>
              <a:defRPr/>
            </a:lvl1pPr>
          </a:lstStyle>
          <a:p>
            <a:pPr>
              <a:defRPr/>
            </a:pPr>
            <a:endParaRPr lang="en-US"/>
          </a:p>
        </p:txBody>
      </p:sp>
      <p:sp>
        <p:nvSpPr>
          <p:cNvPr id="4" name="מציין מיקום של מספר שקופית 5"/>
          <p:cNvSpPr>
            <a:spLocks noGrp="1"/>
          </p:cNvSpPr>
          <p:nvPr>
            <p:ph type="sldNum" sz="quarter" idx="12"/>
          </p:nvPr>
        </p:nvSpPr>
        <p:spPr/>
        <p:txBody>
          <a:bodyPr/>
          <a:lstStyle>
            <a:lvl1pPr>
              <a:defRPr/>
            </a:lvl1pPr>
          </a:lstStyle>
          <a:p>
            <a:pPr>
              <a:defRPr/>
            </a:pPr>
            <a:fld id="{8CE94676-8AF4-4224-AC92-69E24916DD9E}" type="slidenum">
              <a:rPr lang="en-US"/>
              <a:pPr>
                <a:defRPr/>
              </a:pPr>
              <a:t>‹#›</a:t>
            </a:fld>
            <a:endParaRPr lang="en-US"/>
          </a:p>
        </p:txBody>
      </p:sp>
      <p:sp>
        <p:nvSpPr>
          <p:cNvPr id="5" name="מציין מיקום של מספר שקופית 5"/>
          <p:cNvSpPr txBox="1">
            <a:spLocks/>
          </p:cNvSpPr>
          <p:nvPr userDrawn="1"/>
        </p:nvSpPr>
        <p:spPr>
          <a:xfrm flipH="1">
            <a:off x="11712575" y="6356350"/>
            <a:ext cx="479425" cy="365125"/>
          </a:xfrm>
          <a:prstGeom prst="rect">
            <a:avLst/>
          </a:prstGeom>
        </p:spPr>
        <p:txBody>
          <a:bodyPr vert="horz" lIns="91440" tIns="45720" rIns="91440" bIns="45720" rtlCol="1" anchor="ctr"/>
          <a:lstStyle>
            <a:defPPr>
              <a:defRPr lang="en-US"/>
            </a:defPPr>
            <a:lvl1pPr algn="l" rtl="0" eaLnBrk="1" fontAlgn="auto" hangingPunct="1">
              <a:spcBef>
                <a:spcPts val="0"/>
              </a:spcBef>
              <a:spcAft>
                <a:spcPts val="0"/>
              </a:spcAft>
              <a:defRPr sz="1200" kern="1200">
                <a:solidFill>
                  <a:schemeClr val="tx1">
                    <a:tint val="75000"/>
                  </a:schemeClr>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defRPr/>
            </a:pPr>
            <a:fld id="{9BC6803B-0062-44DE-A71B-6894AE5D7B93}" type="slidenum">
              <a:rPr lang="en-US" smtClean="0"/>
              <a:pPr>
                <a:defRPr/>
              </a:pPr>
              <a:t>‹#›</a:t>
            </a:fld>
            <a:endParaRPr lang="en-US"/>
          </a:p>
        </p:txBody>
      </p:sp>
    </p:spTree>
    <p:extLst>
      <p:ext uri="{BB962C8B-B14F-4D97-AF65-F5344CB8AC3E}">
        <p14:creationId xmlns:p14="http://schemas.microsoft.com/office/powerpoint/2010/main" val="3868813223"/>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Tx" preserve="1">
  <p:cSld name="תוכן עם כיתוב">
    <p:spTree>
      <p:nvGrpSpPr>
        <p:cNvPr id="1" name=""/>
        <p:cNvGrpSpPr/>
        <p:nvPr/>
      </p:nvGrpSpPr>
      <p:grpSpPr>
        <a:xfrm>
          <a:off x="0" y="0"/>
          <a:ext cx="0" cy="0"/>
          <a:chOff x="0" y="0"/>
          <a:chExt cx="0" cy="0"/>
        </a:xfrm>
      </p:grpSpPr>
      <p:sp>
        <p:nvSpPr>
          <p:cNvPr id="2" name="כותרת 1"/>
          <p:cNvSpPr>
            <a:spLocks noGrp="1"/>
          </p:cNvSpPr>
          <p:nvPr>
            <p:ph type="title"/>
          </p:nvPr>
        </p:nvSpPr>
        <p:spPr>
          <a:xfrm>
            <a:off x="609602" y="273050"/>
            <a:ext cx="4011084" cy="1162050"/>
          </a:xfrm>
        </p:spPr>
        <p:txBody>
          <a:bodyPr anchor="b"/>
          <a:lstStyle>
            <a:lvl1pPr algn="r">
              <a:defRPr sz="2000" b="1"/>
            </a:lvl1pPr>
          </a:lstStyle>
          <a:p>
            <a:r>
              <a:rPr lang="he-IL"/>
              <a:t>לחץ כדי לערוך סגנון כותרת של תבנית בסיס</a:t>
            </a:r>
          </a:p>
        </p:txBody>
      </p:sp>
      <p:sp>
        <p:nvSpPr>
          <p:cNvPr id="3" name="מציין מיקום תוכן 2"/>
          <p:cNvSpPr>
            <a:spLocks noGrp="1"/>
          </p:cNvSpPr>
          <p:nvPr>
            <p:ph idx="1"/>
          </p:nvPr>
        </p:nvSpPr>
        <p:spPr>
          <a:xfrm>
            <a:off x="4766733" y="273053"/>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טקסט 3"/>
          <p:cNvSpPr>
            <a:spLocks noGrp="1"/>
          </p:cNvSpPr>
          <p:nvPr>
            <p:ph type="body" sz="half" idx="2"/>
          </p:nvPr>
        </p:nvSpPr>
        <p:spPr>
          <a:xfrm>
            <a:off x="609602" y="1435103"/>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a:t>לחץ כדי לערוך סגנונות טקסט של תבנית בסיס</a:t>
            </a:r>
          </a:p>
        </p:txBody>
      </p:sp>
      <p:sp>
        <p:nvSpPr>
          <p:cNvPr id="5" name="מציין מיקום של תאריך 3"/>
          <p:cNvSpPr>
            <a:spLocks noGrp="1"/>
          </p:cNvSpPr>
          <p:nvPr>
            <p:ph type="dt" sz="half" idx="10"/>
          </p:nvPr>
        </p:nvSpPr>
        <p:spPr/>
        <p:txBody>
          <a:bodyPr/>
          <a:lstStyle>
            <a:lvl1pPr>
              <a:defRPr/>
            </a:lvl1pPr>
          </a:lstStyle>
          <a:p>
            <a:pPr>
              <a:defRPr/>
            </a:pPr>
            <a:endParaRPr lang="en-US"/>
          </a:p>
        </p:txBody>
      </p:sp>
      <p:sp>
        <p:nvSpPr>
          <p:cNvPr id="6" name="מציין מיקום של כותרת תחתונה 4"/>
          <p:cNvSpPr>
            <a:spLocks noGrp="1"/>
          </p:cNvSpPr>
          <p:nvPr>
            <p:ph type="ftr" sz="quarter" idx="11"/>
          </p:nvPr>
        </p:nvSpPr>
        <p:spPr/>
        <p:txBody>
          <a:bodyPr/>
          <a:lstStyle>
            <a:lvl1pPr>
              <a:defRPr/>
            </a:lvl1pPr>
          </a:lstStyle>
          <a:p>
            <a:pPr>
              <a:defRPr/>
            </a:pPr>
            <a:endParaRPr lang="en-US"/>
          </a:p>
        </p:txBody>
      </p:sp>
      <p:sp>
        <p:nvSpPr>
          <p:cNvPr id="7" name="מציין מיקום של מספר שקופית 5"/>
          <p:cNvSpPr>
            <a:spLocks noGrp="1"/>
          </p:cNvSpPr>
          <p:nvPr>
            <p:ph type="sldNum" sz="quarter" idx="12"/>
          </p:nvPr>
        </p:nvSpPr>
        <p:spPr/>
        <p:txBody>
          <a:bodyPr/>
          <a:lstStyle>
            <a:lvl1pPr>
              <a:defRPr/>
            </a:lvl1pPr>
          </a:lstStyle>
          <a:p>
            <a:pPr>
              <a:defRPr/>
            </a:pPr>
            <a:fld id="{B40BB021-B148-44F7-861F-2221E9C02F76}" type="slidenum">
              <a:rPr lang="en-US"/>
              <a:pPr>
                <a:defRPr/>
              </a:pPr>
              <a:t>‹#›</a:t>
            </a:fld>
            <a:endParaRPr lang="en-US"/>
          </a:p>
        </p:txBody>
      </p:sp>
      <p:sp>
        <p:nvSpPr>
          <p:cNvPr id="8" name="מציין מיקום של מספר שקופית 5"/>
          <p:cNvSpPr txBox="1">
            <a:spLocks/>
          </p:cNvSpPr>
          <p:nvPr userDrawn="1"/>
        </p:nvSpPr>
        <p:spPr>
          <a:xfrm flipH="1">
            <a:off x="11712575" y="6356350"/>
            <a:ext cx="479425" cy="365125"/>
          </a:xfrm>
          <a:prstGeom prst="rect">
            <a:avLst/>
          </a:prstGeom>
        </p:spPr>
        <p:txBody>
          <a:bodyPr vert="horz" lIns="91440" tIns="45720" rIns="91440" bIns="45720" rtlCol="1" anchor="ctr"/>
          <a:lstStyle>
            <a:defPPr>
              <a:defRPr lang="en-US"/>
            </a:defPPr>
            <a:lvl1pPr algn="l" rtl="0" eaLnBrk="1" fontAlgn="auto" hangingPunct="1">
              <a:spcBef>
                <a:spcPts val="0"/>
              </a:spcBef>
              <a:spcAft>
                <a:spcPts val="0"/>
              </a:spcAft>
              <a:defRPr sz="1200" kern="1200">
                <a:solidFill>
                  <a:schemeClr val="tx1">
                    <a:tint val="75000"/>
                  </a:schemeClr>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defRPr/>
            </a:pPr>
            <a:fld id="{9BC6803B-0062-44DE-A71B-6894AE5D7B93}" type="slidenum">
              <a:rPr lang="en-US" smtClean="0"/>
              <a:pPr>
                <a:defRPr/>
              </a:pPr>
              <a:t>‹#›</a:t>
            </a:fld>
            <a:endParaRPr lang="en-US"/>
          </a:p>
        </p:txBody>
      </p:sp>
    </p:spTree>
    <p:extLst>
      <p:ext uri="{BB962C8B-B14F-4D97-AF65-F5344CB8AC3E}">
        <p14:creationId xmlns:p14="http://schemas.microsoft.com/office/powerpoint/2010/main" val="3339257647"/>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picTx" preserve="1">
  <p:cSld name="תמונה עם כיתוב">
    <p:spTree>
      <p:nvGrpSpPr>
        <p:cNvPr id="1" name=""/>
        <p:cNvGrpSpPr/>
        <p:nvPr/>
      </p:nvGrpSpPr>
      <p:grpSpPr>
        <a:xfrm>
          <a:off x="0" y="0"/>
          <a:ext cx="0" cy="0"/>
          <a:chOff x="0" y="0"/>
          <a:chExt cx="0" cy="0"/>
        </a:xfrm>
      </p:grpSpPr>
      <p:sp>
        <p:nvSpPr>
          <p:cNvPr id="2" name="כותרת 1"/>
          <p:cNvSpPr>
            <a:spLocks noGrp="1"/>
          </p:cNvSpPr>
          <p:nvPr>
            <p:ph type="title"/>
          </p:nvPr>
        </p:nvSpPr>
        <p:spPr>
          <a:xfrm>
            <a:off x="2389717" y="4800600"/>
            <a:ext cx="7315200" cy="566738"/>
          </a:xfrm>
        </p:spPr>
        <p:txBody>
          <a:bodyPr anchor="b"/>
          <a:lstStyle>
            <a:lvl1pPr algn="r">
              <a:defRPr sz="2000" b="1"/>
            </a:lvl1pPr>
          </a:lstStyle>
          <a:p>
            <a:r>
              <a:rPr lang="he-IL"/>
              <a:t>לחץ כדי לערוך סגנון כותרת של תבנית בסיס</a:t>
            </a:r>
          </a:p>
        </p:txBody>
      </p:sp>
      <p:sp>
        <p:nvSpPr>
          <p:cNvPr id="3" name="מציין מיקום של תמונה 2"/>
          <p:cNvSpPr>
            <a:spLocks noGrp="1"/>
          </p:cNvSpPr>
          <p:nvPr>
            <p:ph type="pic" idx="1"/>
          </p:nvPr>
        </p:nvSpPr>
        <p:spPr>
          <a:xfrm>
            <a:off x="2389717" y="612775"/>
            <a:ext cx="7315200" cy="4114800"/>
          </a:xfrm>
        </p:spPr>
        <p:txBody>
          <a:bodyPr rtlCol="1">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he-IL" noProof="0"/>
          </a:p>
        </p:txBody>
      </p:sp>
      <p:sp>
        <p:nvSpPr>
          <p:cNvPr id="4" name="מציין מיקום טקסט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a:t>לחץ כדי לערוך סגנונות טקסט של תבנית בסיס</a:t>
            </a:r>
          </a:p>
        </p:txBody>
      </p:sp>
      <p:sp>
        <p:nvSpPr>
          <p:cNvPr id="5" name="מציין מיקום של תאריך 3"/>
          <p:cNvSpPr>
            <a:spLocks noGrp="1"/>
          </p:cNvSpPr>
          <p:nvPr>
            <p:ph type="dt" sz="half" idx="10"/>
          </p:nvPr>
        </p:nvSpPr>
        <p:spPr/>
        <p:txBody>
          <a:bodyPr/>
          <a:lstStyle>
            <a:lvl1pPr>
              <a:defRPr/>
            </a:lvl1pPr>
          </a:lstStyle>
          <a:p>
            <a:pPr>
              <a:defRPr/>
            </a:pPr>
            <a:endParaRPr lang="en-US"/>
          </a:p>
        </p:txBody>
      </p:sp>
      <p:sp>
        <p:nvSpPr>
          <p:cNvPr id="6" name="מציין מיקום של כותרת תחתונה 4"/>
          <p:cNvSpPr>
            <a:spLocks noGrp="1"/>
          </p:cNvSpPr>
          <p:nvPr>
            <p:ph type="ftr" sz="quarter" idx="11"/>
          </p:nvPr>
        </p:nvSpPr>
        <p:spPr/>
        <p:txBody>
          <a:bodyPr/>
          <a:lstStyle>
            <a:lvl1pPr>
              <a:defRPr/>
            </a:lvl1pPr>
          </a:lstStyle>
          <a:p>
            <a:pPr>
              <a:defRPr/>
            </a:pPr>
            <a:endParaRPr lang="en-US"/>
          </a:p>
        </p:txBody>
      </p:sp>
      <p:sp>
        <p:nvSpPr>
          <p:cNvPr id="7" name="מציין מיקום של מספר שקופית 5"/>
          <p:cNvSpPr>
            <a:spLocks noGrp="1"/>
          </p:cNvSpPr>
          <p:nvPr>
            <p:ph type="sldNum" sz="quarter" idx="12"/>
          </p:nvPr>
        </p:nvSpPr>
        <p:spPr/>
        <p:txBody>
          <a:bodyPr/>
          <a:lstStyle>
            <a:lvl1pPr>
              <a:defRPr/>
            </a:lvl1pPr>
          </a:lstStyle>
          <a:p>
            <a:pPr>
              <a:defRPr/>
            </a:pPr>
            <a:fld id="{54C4A97B-7FA1-46A5-9748-C05D32C1AA25}" type="slidenum">
              <a:rPr lang="en-US"/>
              <a:pPr>
                <a:defRPr/>
              </a:pPr>
              <a:t>‹#›</a:t>
            </a:fld>
            <a:endParaRPr lang="en-US"/>
          </a:p>
        </p:txBody>
      </p:sp>
    </p:spTree>
    <p:extLst>
      <p:ext uri="{BB962C8B-B14F-4D97-AF65-F5344CB8AC3E}">
        <p14:creationId xmlns:p14="http://schemas.microsoft.com/office/powerpoint/2010/main" val="35167867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299"/>
            <a:ext cx="12184671" cy="6855701"/>
          </a:xfrm>
          <a:prstGeom prst="rect">
            <a:avLst/>
          </a:prstGeom>
        </p:spPr>
      </p:pic>
      <p:sp>
        <p:nvSpPr>
          <p:cNvPr id="6" name="Slide Number Placeholder 5"/>
          <p:cNvSpPr>
            <a:spLocks noGrp="1"/>
          </p:cNvSpPr>
          <p:nvPr>
            <p:ph type="sldNum" sz="quarter" idx="12"/>
          </p:nvPr>
        </p:nvSpPr>
        <p:spPr>
          <a:xfrm>
            <a:off x="11277599" y="6356350"/>
            <a:ext cx="642257" cy="365125"/>
          </a:xfrm>
        </p:spPr>
        <p:txBody>
          <a:bodyPr/>
          <a:lstStyle/>
          <a:p>
            <a:fld id="{085FC55E-D7AA-4507-97DA-CFE96CCDFE05}" type="slidenum">
              <a:rPr lang="en-US" smtClean="0"/>
              <a:t>‹#›</a:t>
            </a:fld>
            <a:endParaRPr lang="en-US"/>
          </a:p>
        </p:txBody>
      </p:sp>
      <p:sp>
        <p:nvSpPr>
          <p:cNvPr id="24" name="Title 1"/>
          <p:cNvSpPr>
            <a:spLocks noGrp="1"/>
          </p:cNvSpPr>
          <p:nvPr>
            <p:ph type="ctrTitle"/>
          </p:nvPr>
        </p:nvSpPr>
        <p:spPr>
          <a:xfrm>
            <a:off x="831850" y="2210540"/>
            <a:ext cx="10515600" cy="1242874"/>
          </a:xfrm>
        </p:spPr>
        <p:txBody>
          <a:bodyPr anchor="ctr"/>
          <a:lstStyle>
            <a:lvl1pPr algn="ctr" rtl="0">
              <a:defRPr sz="6000"/>
            </a:lvl1pPr>
          </a:lstStyle>
          <a:p>
            <a:r>
              <a:rPr lang="en-US"/>
              <a:t>Click to edit Master title style</a:t>
            </a:r>
          </a:p>
        </p:txBody>
      </p:sp>
      <p:sp>
        <p:nvSpPr>
          <p:cNvPr id="7" name="Subtitle 2"/>
          <p:cNvSpPr>
            <a:spLocks noGrp="1"/>
          </p:cNvSpPr>
          <p:nvPr>
            <p:ph type="subTitle" idx="1"/>
          </p:nvPr>
        </p:nvSpPr>
        <p:spPr>
          <a:xfrm>
            <a:off x="831850" y="3729761"/>
            <a:ext cx="10515600" cy="1655762"/>
          </a:xfrm>
        </p:spPr>
        <p:txBody>
          <a:bodyPr>
            <a:normAutofit/>
          </a:bodyPr>
          <a:lstStyle>
            <a:lvl1pPr marL="0" indent="0" algn="l" rtl="0">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57060" y="0"/>
            <a:ext cx="4034940" cy="2980491"/>
          </a:xfrm>
          <a:prstGeom prst="rect">
            <a:avLst/>
          </a:prstGeom>
        </p:spPr>
      </p:pic>
    </p:spTree>
    <p:extLst>
      <p:ext uri="{BB962C8B-B14F-4D97-AF65-F5344CB8AC3E}">
        <p14:creationId xmlns:p14="http://schemas.microsoft.com/office/powerpoint/2010/main" val="4133793169"/>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vertTx" preserve="1">
  <p:cSld name="כותרת וטקסט אנכי">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lang="he-IL"/>
              <a:t>לחץ כדי לערוך סגנון כותרת של תבנית בסיס</a:t>
            </a:r>
          </a:p>
        </p:txBody>
      </p:sp>
      <p:sp>
        <p:nvSpPr>
          <p:cNvPr id="3" name="מציין מיקום של טקסט אנכי 2"/>
          <p:cNvSpPr>
            <a:spLocks noGrp="1"/>
          </p:cNvSpPr>
          <p:nvPr>
            <p:ph type="body" orient="vert" idx="1"/>
          </p:nvPr>
        </p:nvSpPr>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p:cNvSpPr>
            <a:spLocks noGrp="1"/>
          </p:cNvSpPr>
          <p:nvPr>
            <p:ph type="dt" sz="half" idx="10"/>
          </p:nvPr>
        </p:nvSpPr>
        <p:spPr/>
        <p:txBody>
          <a:bodyPr/>
          <a:lstStyle>
            <a:lvl1pPr>
              <a:defRPr/>
            </a:lvl1pPr>
          </a:lstStyle>
          <a:p>
            <a:pPr>
              <a:defRPr/>
            </a:pPr>
            <a:endParaRPr lang="en-US"/>
          </a:p>
        </p:txBody>
      </p:sp>
      <p:sp>
        <p:nvSpPr>
          <p:cNvPr id="5" name="מציין מיקום של כותרת תחתונה 4"/>
          <p:cNvSpPr>
            <a:spLocks noGrp="1"/>
          </p:cNvSpPr>
          <p:nvPr>
            <p:ph type="ftr" sz="quarter" idx="11"/>
          </p:nvPr>
        </p:nvSpPr>
        <p:spPr/>
        <p:txBody>
          <a:bodyPr/>
          <a:lstStyle>
            <a:lvl1pPr>
              <a:defRPr/>
            </a:lvl1pPr>
          </a:lstStyle>
          <a:p>
            <a:pPr>
              <a:defRPr/>
            </a:pPr>
            <a:endParaRPr lang="en-US"/>
          </a:p>
        </p:txBody>
      </p:sp>
      <p:sp>
        <p:nvSpPr>
          <p:cNvPr id="6" name="מציין מיקום של מספר שקופית 5"/>
          <p:cNvSpPr>
            <a:spLocks noGrp="1"/>
          </p:cNvSpPr>
          <p:nvPr>
            <p:ph type="sldNum" sz="quarter" idx="12"/>
          </p:nvPr>
        </p:nvSpPr>
        <p:spPr/>
        <p:txBody>
          <a:bodyPr/>
          <a:lstStyle>
            <a:lvl1pPr>
              <a:defRPr/>
            </a:lvl1pPr>
          </a:lstStyle>
          <a:p>
            <a:pPr>
              <a:defRPr/>
            </a:pPr>
            <a:fld id="{31ECA78D-0965-4D5B-904F-7187604A2A85}" type="slidenum">
              <a:rPr lang="en-US"/>
              <a:pPr>
                <a:defRPr/>
              </a:pPr>
              <a:t>‹#›</a:t>
            </a:fld>
            <a:endParaRPr lang="en-US"/>
          </a:p>
        </p:txBody>
      </p:sp>
    </p:spTree>
    <p:extLst>
      <p:ext uri="{BB962C8B-B14F-4D97-AF65-F5344CB8AC3E}">
        <p14:creationId xmlns:p14="http://schemas.microsoft.com/office/powerpoint/2010/main" val="1320935704"/>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vertTitleAndTx" preserve="1">
  <p:cSld name="כותרת אנכית וטקסט">
    <p:spTree>
      <p:nvGrpSpPr>
        <p:cNvPr id="1" name=""/>
        <p:cNvGrpSpPr/>
        <p:nvPr/>
      </p:nvGrpSpPr>
      <p:grpSpPr>
        <a:xfrm>
          <a:off x="0" y="0"/>
          <a:ext cx="0" cy="0"/>
          <a:chOff x="0" y="0"/>
          <a:chExt cx="0" cy="0"/>
        </a:xfrm>
      </p:grpSpPr>
      <p:sp>
        <p:nvSpPr>
          <p:cNvPr id="2" name="כותרת אנכית 1"/>
          <p:cNvSpPr>
            <a:spLocks noGrp="1"/>
          </p:cNvSpPr>
          <p:nvPr>
            <p:ph type="title" orient="vert"/>
          </p:nvPr>
        </p:nvSpPr>
        <p:spPr>
          <a:xfrm>
            <a:off x="11785600" y="274641"/>
            <a:ext cx="3657600" cy="5851525"/>
          </a:xfrm>
        </p:spPr>
        <p:txBody>
          <a:bodyPr vert="eaVert"/>
          <a:lstStyle/>
          <a:p>
            <a:r>
              <a:rPr lang="he-IL"/>
              <a:t>לחץ כדי לערוך סגנון כותרת של תבנית בסיס</a:t>
            </a:r>
          </a:p>
        </p:txBody>
      </p:sp>
      <p:sp>
        <p:nvSpPr>
          <p:cNvPr id="3" name="מציין מיקום של טקסט אנכי 2"/>
          <p:cNvSpPr>
            <a:spLocks noGrp="1"/>
          </p:cNvSpPr>
          <p:nvPr>
            <p:ph type="body" orient="vert" idx="1"/>
          </p:nvPr>
        </p:nvSpPr>
        <p:spPr>
          <a:xfrm>
            <a:off x="812800" y="274641"/>
            <a:ext cx="10769600" cy="5851525"/>
          </a:xfrm>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p:cNvSpPr>
            <a:spLocks noGrp="1"/>
          </p:cNvSpPr>
          <p:nvPr>
            <p:ph type="dt" sz="half" idx="10"/>
          </p:nvPr>
        </p:nvSpPr>
        <p:spPr/>
        <p:txBody>
          <a:bodyPr/>
          <a:lstStyle>
            <a:lvl1pPr>
              <a:defRPr/>
            </a:lvl1pPr>
          </a:lstStyle>
          <a:p>
            <a:pPr>
              <a:defRPr/>
            </a:pPr>
            <a:endParaRPr lang="en-US"/>
          </a:p>
        </p:txBody>
      </p:sp>
      <p:sp>
        <p:nvSpPr>
          <p:cNvPr id="5" name="מציין מיקום של כותרת תחתונה 4"/>
          <p:cNvSpPr>
            <a:spLocks noGrp="1"/>
          </p:cNvSpPr>
          <p:nvPr>
            <p:ph type="ftr" sz="quarter" idx="11"/>
          </p:nvPr>
        </p:nvSpPr>
        <p:spPr/>
        <p:txBody>
          <a:bodyPr/>
          <a:lstStyle>
            <a:lvl1pPr>
              <a:defRPr/>
            </a:lvl1pPr>
          </a:lstStyle>
          <a:p>
            <a:pPr>
              <a:defRPr/>
            </a:pPr>
            <a:endParaRPr lang="en-US"/>
          </a:p>
        </p:txBody>
      </p:sp>
      <p:sp>
        <p:nvSpPr>
          <p:cNvPr id="6" name="מציין מיקום של מספר שקופית 5"/>
          <p:cNvSpPr>
            <a:spLocks noGrp="1"/>
          </p:cNvSpPr>
          <p:nvPr>
            <p:ph type="sldNum" sz="quarter" idx="12"/>
          </p:nvPr>
        </p:nvSpPr>
        <p:spPr/>
        <p:txBody>
          <a:bodyPr/>
          <a:lstStyle>
            <a:lvl1pPr>
              <a:defRPr/>
            </a:lvl1pPr>
          </a:lstStyle>
          <a:p>
            <a:pPr>
              <a:defRPr/>
            </a:pPr>
            <a:fld id="{3112D80C-5FB7-46B7-8D00-0893A3E5FBB5}" type="slidenum">
              <a:rPr lang="en-US"/>
              <a:pPr>
                <a:defRPr/>
              </a:pPr>
              <a:t>‹#›</a:t>
            </a:fld>
            <a:endParaRPr lang="en-US"/>
          </a:p>
        </p:txBody>
      </p:sp>
    </p:spTree>
    <p:extLst>
      <p:ext uri="{BB962C8B-B14F-4D97-AF65-F5344CB8AC3E}">
        <p14:creationId xmlns:p14="http://schemas.microsoft.com/office/powerpoint/2010/main" val="250088263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Demo, &quot;special&quot; slides">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 name="Title Tile"/>
          <p:cNvSpPr/>
          <p:nvPr userDrawn="1"/>
        </p:nvSpPr>
        <p:spPr bwMode="auto">
          <a:xfrm>
            <a:off x="4011613" y="3187700"/>
            <a:ext cx="7164387" cy="2822575"/>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lIns="91436" tIns="45718" rIns="91436" bIns="45718" anchor="ctr"/>
          <a:lstStyle/>
          <a:p>
            <a:pPr algn="ctr" defTabSz="914099" eaLnBrk="1" fontAlgn="auto" hangingPunct="1">
              <a:spcBef>
                <a:spcPts val="0"/>
              </a:spcBef>
              <a:spcAft>
                <a:spcPts val="0"/>
              </a:spcAft>
              <a:defRPr/>
            </a:pPr>
            <a:endParaRPr lang="en-US" sz="220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6" name="Arrow Bar"/>
          <p:cNvSpPr/>
          <p:nvPr userDrawn="1"/>
        </p:nvSpPr>
        <p:spPr bwMode="auto">
          <a:xfrm>
            <a:off x="4011613" y="1514475"/>
            <a:ext cx="7164387" cy="1500188"/>
          </a:xfrm>
          <a:prstGeom prst="rect">
            <a:avLst/>
          </a:prstGeom>
          <a:solidFill>
            <a:schemeClr val="accent6"/>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lIns="91436" tIns="45718" rIns="91436" bIns="45718" anchor="ctr"/>
          <a:lstStyle/>
          <a:p>
            <a:pPr algn="ctr" defTabSz="914099" eaLnBrk="1" fontAlgn="auto" hangingPunct="1">
              <a:spcBef>
                <a:spcPts val="0"/>
              </a:spcBef>
              <a:spcAft>
                <a:spcPts val="0"/>
              </a:spcAft>
              <a:defRPr/>
            </a:pPr>
            <a:endParaRPr lang="en-US" sz="2200">
              <a:solidFill>
                <a:schemeClr val="tx1">
                  <a:lumMod val="20000"/>
                  <a:lumOff val="80000"/>
                  <a:alpha val="99000"/>
                </a:schemeClr>
              </a:solidFill>
              <a:latin typeface="Segoe UI" pitchFamily="34" charset="0"/>
              <a:ea typeface="Segoe UI" pitchFamily="34" charset="0"/>
              <a:cs typeface="Segoe UI" pitchFamily="34" charset="0"/>
            </a:endParaRPr>
          </a:p>
        </p:txBody>
      </p:sp>
      <p:sp useBgFill="1">
        <p:nvSpPr>
          <p:cNvPr id="8" name="Left Mask"/>
          <p:cNvSpPr/>
          <p:nvPr userDrawn="1"/>
        </p:nvSpPr>
        <p:spPr bwMode="auto">
          <a:xfrm>
            <a:off x="0" y="1514475"/>
            <a:ext cx="4011613" cy="1500188"/>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lIns="91436" tIns="45718" rIns="91436" bIns="45718" anchor="ctr"/>
          <a:lstStyle/>
          <a:p>
            <a:pPr algn="ctr" defTabSz="914099" eaLnBrk="1" fontAlgn="auto" hangingPunct="1">
              <a:spcBef>
                <a:spcPts val="0"/>
              </a:spcBef>
              <a:spcAft>
                <a:spcPts val="0"/>
              </a:spcAft>
              <a:defRPr/>
            </a:pPr>
            <a:endParaRPr lang="en-US" sz="220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9" name="Circle Arrow"/>
          <p:cNvSpPr>
            <a:spLocks noEditPoints="1"/>
          </p:cNvSpPr>
          <p:nvPr userDrawn="1"/>
        </p:nvSpPr>
        <p:spPr bwMode="auto">
          <a:xfrm rot="5400000">
            <a:off x="9950450" y="1873250"/>
            <a:ext cx="841375" cy="841375"/>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a:lstStyle/>
          <a:p>
            <a:pPr eaLnBrk="1" fontAlgn="auto" hangingPunct="1">
              <a:spcBef>
                <a:spcPts val="0"/>
              </a:spcBef>
              <a:spcAft>
                <a:spcPts val="0"/>
              </a:spcAft>
              <a:defRPr/>
            </a:pPr>
            <a:endParaRPr lang="en-US">
              <a:latin typeface="+mn-lt"/>
            </a:endParaRPr>
          </a:p>
        </p:txBody>
      </p:sp>
      <p:sp>
        <p:nvSpPr>
          <p:cNvPr id="10" name="TechEd Tile"/>
          <p:cNvSpPr/>
          <p:nvPr userDrawn="1"/>
        </p:nvSpPr>
        <p:spPr bwMode="auto">
          <a:xfrm>
            <a:off x="1022350" y="1514475"/>
            <a:ext cx="2825750" cy="1500188"/>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lIns="91436" tIns="45718" rIns="91436" bIns="45718" anchor="ctr"/>
          <a:lstStyle/>
          <a:p>
            <a:pPr algn="ctr" defTabSz="914099" eaLnBrk="1" fontAlgn="auto" hangingPunct="1">
              <a:spcBef>
                <a:spcPts val="0"/>
              </a:spcBef>
              <a:spcAft>
                <a:spcPts val="0"/>
              </a:spcAft>
              <a:defRPr/>
            </a:pPr>
            <a:endParaRPr lang="en-US" sz="2200">
              <a:solidFill>
                <a:schemeClr val="tx1">
                  <a:lumMod val="20000"/>
                  <a:lumOff val="80000"/>
                  <a:alpha val="99000"/>
                </a:schemeClr>
              </a:solidFill>
              <a:latin typeface="Segoe UI" pitchFamily="34" charset="0"/>
              <a:ea typeface="Segoe UI" pitchFamily="34" charset="0"/>
              <a:cs typeface="Segoe UI" pitchFamily="34" charset="0"/>
            </a:endParaRPr>
          </a:p>
        </p:txBody>
      </p:sp>
      <p:pic>
        <p:nvPicPr>
          <p:cNvPr id="11" name="TechEd Logo"/>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r="8530"/>
          <a:stretch>
            <a:fillRect/>
          </a:stretch>
        </p:blipFill>
        <p:spPr bwMode="auto">
          <a:xfrm>
            <a:off x="1401763" y="1743075"/>
            <a:ext cx="2066925" cy="1042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useBgFill="1">
        <p:nvSpPr>
          <p:cNvPr id="12" name="Top Mask"/>
          <p:cNvSpPr/>
          <p:nvPr userDrawn="1"/>
        </p:nvSpPr>
        <p:spPr bwMode="auto">
          <a:xfrm>
            <a:off x="0" y="0"/>
            <a:ext cx="12192000" cy="1514475"/>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lIns="91436" tIns="45718" rIns="91436" bIns="45718" anchor="ctr"/>
          <a:lstStyle/>
          <a:p>
            <a:pPr algn="ctr" defTabSz="914099" eaLnBrk="1" fontAlgn="auto" hangingPunct="1">
              <a:spcBef>
                <a:spcPts val="0"/>
              </a:spcBef>
              <a:spcAft>
                <a:spcPts val="0"/>
              </a:spcAft>
              <a:defRPr/>
            </a:pPr>
            <a:endParaRPr lang="en-US" sz="2200">
              <a:solidFill>
                <a:schemeClr val="tx1">
                  <a:lumMod val="20000"/>
                  <a:lumOff val="80000"/>
                  <a:alpha val="99000"/>
                </a:schemeClr>
              </a:solidFill>
              <a:latin typeface="Segoe UI" pitchFamily="34" charset="0"/>
              <a:ea typeface="Segoe UI" pitchFamily="34" charset="0"/>
              <a:cs typeface="Segoe UI" pitchFamily="34" charset="0"/>
            </a:endParaRPr>
          </a:p>
        </p:txBody>
      </p:sp>
      <p:sp useBgFill="1">
        <p:nvSpPr>
          <p:cNvPr id="13" name="Right Mask"/>
          <p:cNvSpPr/>
          <p:nvPr userDrawn="1"/>
        </p:nvSpPr>
        <p:spPr bwMode="auto">
          <a:xfrm>
            <a:off x="11176000" y="1630363"/>
            <a:ext cx="1016000" cy="4156075"/>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lIns="91436" tIns="45718" rIns="91436" bIns="45718" anchor="ctr"/>
          <a:lstStyle/>
          <a:p>
            <a:pPr algn="ctr" defTabSz="914099" eaLnBrk="1" fontAlgn="auto" hangingPunct="1">
              <a:spcBef>
                <a:spcPts val="0"/>
              </a:spcBef>
              <a:spcAft>
                <a:spcPts val="0"/>
              </a:spcAft>
              <a:defRPr/>
            </a:pPr>
            <a:endParaRPr lang="en-US" sz="2200">
              <a:solidFill>
                <a:schemeClr val="tx1">
                  <a:lumMod val="20000"/>
                  <a:lumOff val="80000"/>
                  <a:alpha val="99000"/>
                </a:schemeClr>
              </a:solidFill>
              <a:latin typeface="Segoe UI" pitchFamily="34" charset="0"/>
              <a:ea typeface="Segoe UI" pitchFamily="34" charset="0"/>
              <a:cs typeface="Segoe UI" pitchFamily="34" charset="0"/>
            </a:endParaRPr>
          </a:p>
        </p:txBody>
      </p:sp>
      <p:grpSp>
        <p:nvGrpSpPr>
          <p:cNvPr id="14" name="Demo Tile"/>
          <p:cNvGrpSpPr>
            <a:grpSpLocks/>
          </p:cNvGrpSpPr>
          <p:nvPr userDrawn="1"/>
        </p:nvGrpSpPr>
        <p:grpSpPr bwMode="auto">
          <a:xfrm>
            <a:off x="1017588" y="3187700"/>
            <a:ext cx="2828925" cy="2827338"/>
            <a:chOff x="1022073" y="-1135906"/>
            <a:chExt cx="2827252" cy="2827252"/>
          </a:xfrm>
        </p:grpSpPr>
        <p:sp>
          <p:nvSpPr>
            <p:cNvPr id="15" name="Rectangle 14"/>
            <p:cNvSpPr/>
            <p:nvPr/>
          </p:nvSpPr>
          <p:spPr bwMode="auto">
            <a:xfrm>
              <a:off x="1022073" y="-1135906"/>
              <a:ext cx="2827252" cy="2827252"/>
            </a:xfrm>
            <a:prstGeom prst="rect">
              <a:avLst/>
            </a:prstGeom>
            <a:solidFill>
              <a:schemeClr val="accent6"/>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lIns="91436" tIns="45718" rIns="91436" bIns="45718" anchor="ctr"/>
            <a:lstStyle/>
            <a:p>
              <a:pPr algn="ctr" defTabSz="914099" eaLnBrk="1" fontAlgn="auto" hangingPunct="1">
                <a:spcBef>
                  <a:spcPts val="0"/>
                </a:spcBef>
                <a:spcAft>
                  <a:spcPts val="0"/>
                </a:spcAft>
                <a:defRPr/>
              </a:pPr>
              <a:endParaRPr lang="en-US" sz="220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16" name="Light bulb Icon"/>
            <p:cNvSpPr>
              <a:spLocks noEditPoints="1"/>
            </p:cNvSpPr>
            <p:nvPr/>
          </p:nvSpPr>
          <p:spPr bwMode="auto">
            <a:xfrm>
              <a:off x="1945077" y="-620805"/>
              <a:ext cx="979488" cy="1797050"/>
            </a:xfrm>
            <a:custGeom>
              <a:avLst/>
              <a:gdLst>
                <a:gd name="T0" fmla="*/ 144515 w 122"/>
                <a:gd name="T1" fmla="*/ 1099089 h 224"/>
                <a:gd name="T2" fmla="*/ 843002 w 122"/>
                <a:gd name="T3" fmla="*/ 176496 h 224"/>
                <a:gd name="T4" fmla="*/ 955402 w 122"/>
                <a:gd name="T5" fmla="*/ 232654 h 224"/>
                <a:gd name="T6" fmla="*/ 955402 w 122"/>
                <a:gd name="T7" fmla="*/ 328924 h 224"/>
                <a:gd name="T8" fmla="*/ 136486 w 122"/>
                <a:gd name="T9" fmla="*/ 601691 h 224"/>
                <a:gd name="T10" fmla="*/ 112400 w 122"/>
                <a:gd name="T11" fmla="*/ 609713 h 224"/>
                <a:gd name="T12" fmla="*/ 16057 w 122"/>
                <a:gd name="T13" fmla="*/ 513443 h 224"/>
                <a:gd name="T14" fmla="*/ 80286 w 122"/>
                <a:gd name="T15" fmla="*/ 401127 h 224"/>
                <a:gd name="T16" fmla="*/ 64229 w 122"/>
                <a:gd name="T17" fmla="*/ 465308 h 224"/>
                <a:gd name="T18" fmla="*/ 72257 w 122"/>
                <a:gd name="T19" fmla="*/ 529488 h 224"/>
                <a:gd name="T20" fmla="*/ 112400 w 122"/>
                <a:gd name="T21" fmla="*/ 561578 h 224"/>
                <a:gd name="T22" fmla="*/ 891174 w 122"/>
                <a:gd name="T23" fmla="*/ 328924 h 224"/>
                <a:gd name="T24" fmla="*/ 923288 w 122"/>
                <a:gd name="T25" fmla="*/ 280789 h 224"/>
                <a:gd name="T26" fmla="*/ 867088 w 122"/>
                <a:gd name="T27" fmla="*/ 216609 h 224"/>
                <a:gd name="T28" fmla="*/ 96343 w 122"/>
                <a:gd name="T29" fmla="*/ 449263 h 224"/>
                <a:gd name="T30" fmla="*/ 80286 w 122"/>
                <a:gd name="T31" fmla="*/ 128361 h 224"/>
                <a:gd name="T32" fmla="*/ 586087 w 122"/>
                <a:gd name="T33" fmla="*/ 72203 h 224"/>
                <a:gd name="T34" fmla="*/ 537916 w 122"/>
                <a:gd name="T35" fmla="*/ 216609 h 224"/>
                <a:gd name="T36" fmla="*/ 112400 w 122"/>
                <a:gd name="T37" fmla="*/ 336947 h 224"/>
                <a:gd name="T38" fmla="*/ 16057 w 122"/>
                <a:gd name="T39" fmla="*/ 248699 h 224"/>
                <a:gd name="T40" fmla="*/ 72257 w 122"/>
                <a:gd name="T41" fmla="*/ 256721 h 224"/>
                <a:gd name="T42" fmla="*/ 128457 w 122"/>
                <a:gd name="T43" fmla="*/ 288812 h 224"/>
                <a:gd name="T44" fmla="*/ 553973 w 122"/>
                <a:gd name="T45" fmla="*/ 112316 h 224"/>
                <a:gd name="T46" fmla="*/ 505801 w 122"/>
                <a:gd name="T47" fmla="*/ 56158 h 224"/>
                <a:gd name="T48" fmla="*/ 96343 w 122"/>
                <a:gd name="T49" fmla="*/ 176496 h 224"/>
                <a:gd name="T50" fmla="*/ 907231 w 122"/>
                <a:gd name="T51" fmla="*/ 914570 h 224"/>
                <a:gd name="T52" fmla="*/ 794830 w 122"/>
                <a:gd name="T53" fmla="*/ 994796 h 224"/>
                <a:gd name="T54" fmla="*/ 883145 w 122"/>
                <a:gd name="T55" fmla="*/ 1099089 h 224"/>
                <a:gd name="T56" fmla="*/ 698487 w 122"/>
                <a:gd name="T57" fmla="*/ 1668689 h 224"/>
                <a:gd name="T58" fmla="*/ 594116 w 122"/>
                <a:gd name="T59" fmla="*/ 1797050 h 224"/>
                <a:gd name="T60" fmla="*/ 329172 w 122"/>
                <a:gd name="T61" fmla="*/ 1708802 h 224"/>
                <a:gd name="T62" fmla="*/ 144515 w 122"/>
                <a:gd name="T63" fmla="*/ 1500216 h 224"/>
                <a:gd name="T64" fmla="*/ 232829 w 122"/>
                <a:gd name="T65" fmla="*/ 1099089 h 224"/>
                <a:gd name="T66" fmla="*/ 184658 w 122"/>
                <a:gd name="T67" fmla="*/ 906548 h 224"/>
                <a:gd name="T68" fmla="*/ 80286 w 122"/>
                <a:gd name="T69" fmla="*/ 874457 h 224"/>
                <a:gd name="T70" fmla="*/ 16057 w 122"/>
                <a:gd name="T71" fmla="*/ 786209 h 224"/>
                <a:gd name="T72" fmla="*/ 24086 w 122"/>
                <a:gd name="T73" fmla="*/ 714006 h 224"/>
                <a:gd name="T74" fmla="*/ 843002 w 122"/>
                <a:gd name="T75" fmla="*/ 441240 h 224"/>
                <a:gd name="T76" fmla="*/ 963431 w 122"/>
                <a:gd name="T77" fmla="*/ 529488 h 224"/>
                <a:gd name="T78" fmla="*/ 907231 w 122"/>
                <a:gd name="T79" fmla="*/ 649826 h 224"/>
                <a:gd name="T80" fmla="*/ 449601 w 122"/>
                <a:gd name="T81" fmla="*/ 842367 h 224"/>
                <a:gd name="T82" fmla="*/ 578058 w 122"/>
                <a:gd name="T83" fmla="*/ 1099089 h 224"/>
                <a:gd name="T84" fmla="*/ 658344 w 122"/>
                <a:gd name="T85" fmla="*/ 762142 h 224"/>
                <a:gd name="T86" fmla="*/ 955402 w 122"/>
                <a:gd name="T87" fmla="*/ 770164 h 224"/>
                <a:gd name="T88" fmla="*/ 907231 w 122"/>
                <a:gd name="T89" fmla="*/ 914570 h 224"/>
                <a:gd name="T90" fmla="*/ 891174 w 122"/>
                <a:gd name="T91" fmla="*/ 601691 h 224"/>
                <a:gd name="T92" fmla="*/ 923288 w 122"/>
                <a:gd name="T93" fmla="*/ 545533 h 224"/>
                <a:gd name="T94" fmla="*/ 867088 w 122"/>
                <a:gd name="T95" fmla="*/ 489375 h 224"/>
                <a:gd name="T96" fmla="*/ 200715 w 122"/>
                <a:gd name="T97" fmla="*/ 689939 h 224"/>
                <a:gd name="T98" fmla="*/ 96343 w 122"/>
                <a:gd name="T99" fmla="*/ 714006 h 224"/>
                <a:gd name="T100" fmla="*/ 64229 w 122"/>
                <a:gd name="T101" fmla="*/ 738074 h 224"/>
                <a:gd name="T102" fmla="*/ 64229 w 122"/>
                <a:gd name="T103" fmla="*/ 770164 h 224"/>
                <a:gd name="T104" fmla="*/ 96343 w 122"/>
                <a:gd name="T105" fmla="*/ 826322 h 224"/>
                <a:gd name="T106" fmla="*/ 200715 w 122"/>
                <a:gd name="T107" fmla="*/ 858412 h 224"/>
                <a:gd name="T108" fmla="*/ 281001 w 122"/>
                <a:gd name="T109" fmla="*/ 962705 h 224"/>
                <a:gd name="T110" fmla="*/ 401430 w 122"/>
                <a:gd name="T111" fmla="*/ 1099089 h 224"/>
                <a:gd name="T112" fmla="*/ 385372 w 122"/>
                <a:gd name="T113" fmla="*/ 802254 h 224"/>
                <a:gd name="T114" fmla="*/ 393401 w 122"/>
                <a:gd name="T115" fmla="*/ 746097 h 224"/>
                <a:gd name="T116" fmla="*/ 907231 w 122"/>
                <a:gd name="T117" fmla="*/ 786209 h 224"/>
                <a:gd name="T118" fmla="*/ 674402 w 122"/>
                <a:gd name="T119" fmla="*/ 810277 h 224"/>
                <a:gd name="T120" fmla="*/ 626230 w 122"/>
                <a:gd name="T121" fmla="*/ 1099089 h 224"/>
                <a:gd name="T122" fmla="*/ 746659 w 122"/>
                <a:gd name="T123" fmla="*/ 994796 h 224"/>
                <a:gd name="T124" fmla="*/ 891174 w 122"/>
                <a:gd name="T125" fmla="*/ 866435 h 224"/>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122" h="224">
                  <a:moveTo>
                    <a:pt x="18" y="137"/>
                  </a:moveTo>
                  <a:cubicBezTo>
                    <a:pt x="18" y="137"/>
                    <a:pt x="18" y="137"/>
                    <a:pt x="18" y="137"/>
                  </a:cubicBezTo>
                  <a:moveTo>
                    <a:pt x="10" y="50"/>
                  </a:moveTo>
                  <a:cubicBezTo>
                    <a:pt x="105" y="22"/>
                    <a:pt x="105" y="22"/>
                    <a:pt x="105" y="22"/>
                  </a:cubicBezTo>
                  <a:cubicBezTo>
                    <a:pt x="106" y="21"/>
                    <a:pt x="107" y="21"/>
                    <a:pt x="108" y="21"/>
                  </a:cubicBezTo>
                  <a:cubicBezTo>
                    <a:pt x="113" y="21"/>
                    <a:pt x="118" y="24"/>
                    <a:pt x="119" y="29"/>
                  </a:cubicBezTo>
                  <a:cubicBezTo>
                    <a:pt x="120" y="33"/>
                    <a:pt x="120" y="33"/>
                    <a:pt x="120" y="33"/>
                  </a:cubicBezTo>
                  <a:cubicBezTo>
                    <a:pt x="121" y="36"/>
                    <a:pt x="121" y="39"/>
                    <a:pt x="119" y="41"/>
                  </a:cubicBezTo>
                  <a:cubicBezTo>
                    <a:pt x="118" y="44"/>
                    <a:pt x="116" y="46"/>
                    <a:pt x="113" y="47"/>
                  </a:cubicBezTo>
                  <a:cubicBezTo>
                    <a:pt x="17" y="75"/>
                    <a:pt x="17" y="75"/>
                    <a:pt x="17" y="75"/>
                  </a:cubicBezTo>
                  <a:cubicBezTo>
                    <a:pt x="16" y="76"/>
                    <a:pt x="15" y="76"/>
                    <a:pt x="14" y="76"/>
                  </a:cubicBezTo>
                  <a:cubicBezTo>
                    <a:pt x="14" y="76"/>
                    <a:pt x="14" y="76"/>
                    <a:pt x="14" y="76"/>
                  </a:cubicBezTo>
                  <a:cubicBezTo>
                    <a:pt x="9" y="76"/>
                    <a:pt x="5" y="73"/>
                    <a:pt x="3" y="68"/>
                  </a:cubicBezTo>
                  <a:cubicBezTo>
                    <a:pt x="2" y="64"/>
                    <a:pt x="2" y="64"/>
                    <a:pt x="2" y="64"/>
                  </a:cubicBezTo>
                  <a:cubicBezTo>
                    <a:pt x="1" y="61"/>
                    <a:pt x="2" y="58"/>
                    <a:pt x="3" y="56"/>
                  </a:cubicBezTo>
                  <a:cubicBezTo>
                    <a:pt x="5" y="53"/>
                    <a:pt x="7" y="51"/>
                    <a:pt x="10" y="50"/>
                  </a:cubicBezTo>
                  <a:close/>
                  <a:moveTo>
                    <a:pt x="12" y="56"/>
                  </a:moveTo>
                  <a:cubicBezTo>
                    <a:pt x="10" y="56"/>
                    <a:pt x="9" y="57"/>
                    <a:pt x="8" y="58"/>
                  </a:cubicBezTo>
                  <a:cubicBezTo>
                    <a:pt x="8" y="60"/>
                    <a:pt x="8" y="61"/>
                    <a:pt x="8" y="62"/>
                  </a:cubicBezTo>
                  <a:cubicBezTo>
                    <a:pt x="9" y="66"/>
                    <a:pt x="9" y="66"/>
                    <a:pt x="9" y="66"/>
                  </a:cubicBezTo>
                  <a:cubicBezTo>
                    <a:pt x="10" y="68"/>
                    <a:pt x="12" y="70"/>
                    <a:pt x="14" y="70"/>
                  </a:cubicBezTo>
                  <a:cubicBezTo>
                    <a:pt x="14" y="70"/>
                    <a:pt x="14" y="70"/>
                    <a:pt x="14" y="70"/>
                  </a:cubicBezTo>
                  <a:cubicBezTo>
                    <a:pt x="15" y="70"/>
                    <a:pt x="15" y="70"/>
                    <a:pt x="16" y="70"/>
                  </a:cubicBezTo>
                  <a:cubicBezTo>
                    <a:pt x="111" y="41"/>
                    <a:pt x="111" y="41"/>
                    <a:pt x="111" y="41"/>
                  </a:cubicBezTo>
                  <a:cubicBezTo>
                    <a:pt x="112" y="41"/>
                    <a:pt x="113" y="40"/>
                    <a:pt x="114" y="39"/>
                  </a:cubicBezTo>
                  <a:cubicBezTo>
                    <a:pt x="115" y="37"/>
                    <a:pt x="115" y="36"/>
                    <a:pt x="115" y="35"/>
                  </a:cubicBezTo>
                  <a:cubicBezTo>
                    <a:pt x="113" y="31"/>
                    <a:pt x="113" y="31"/>
                    <a:pt x="113" y="31"/>
                  </a:cubicBezTo>
                  <a:cubicBezTo>
                    <a:pt x="113" y="29"/>
                    <a:pt x="111" y="27"/>
                    <a:pt x="108" y="27"/>
                  </a:cubicBezTo>
                  <a:cubicBezTo>
                    <a:pt x="108" y="27"/>
                    <a:pt x="107" y="27"/>
                    <a:pt x="107" y="27"/>
                  </a:cubicBezTo>
                  <a:lnTo>
                    <a:pt x="12" y="56"/>
                  </a:lnTo>
                  <a:close/>
                  <a:moveTo>
                    <a:pt x="2" y="31"/>
                  </a:moveTo>
                  <a:cubicBezTo>
                    <a:pt x="0" y="25"/>
                    <a:pt x="4" y="18"/>
                    <a:pt x="10" y="16"/>
                  </a:cubicBezTo>
                  <a:cubicBezTo>
                    <a:pt x="59" y="1"/>
                    <a:pt x="59" y="1"/>
                    <a:pt x="59" y="1"/>
                  </a:cubicBezTo>
                  <a:cubicBezTo>
                    <a:pt x="65" y="0"/>
                    <a:pt x="72" y="3"/>
                    <a:pt x="73" y="9"/>
                  </a:cubicBezTo>
                  <a:cubicBezTo>
                    <a:pt x="75" y="12"/>
                    <a:pt x="75" y="12"/>
                    <a:pt x="75" y="12"/>
                  </a:cubicBezTo>
                  <a:cubicBezTo>
                    <a:pt x="76" y="18"/>
                    <a:pt x="73" y="25"/>
                    <a:pt x="67" y="27"/>
                  </a:cubicBezTo>
                  <a:cubicBezTo>
                    <a:pt x="18" y="42"/>
                    <a:pt x="18" y="42"/>
                    <a:pt x="18" y="42"/>
                  </a:cubicBezTo>
                  <a:cubicBezTo>
                    <a:pt x="16" y="42"/>
                    <a:pt x="15" y="42"/>
                    <a:pt x="14" y="42"/>
                  </a:cubicBezTo>
                  <a:cubicBezTo>
                    <a:pt x="9" y="42"/>
                    <a:pt x="5" y="39"/>
                    <a:pt x="3" y="34"/>
                  </a:cubicBezTo>
                  <a:lnTo>
                    <a:pt x="2" y="31"/>
                  </a:lnTo>
                  <a:close/>
                  <a:moveTo>
                    <a:pt x="8" y="29"/>
                  </a:moveTo>
                  <a:cubicBezTo>
                    <a:pt x="9" y="32"/>
                    <a:pt x="9" y="32"/>
                    <a:pt x="9" y="32"/>
                  </a:cubicBezTo>
                  <a:cubicBezTo>
                    <a:pt x="10" y="35"/>
                    <a:pt x="12" y="36"/>
                    <a:pt x="14" y="36"/>
                  </a:cubicBezTo>
                  <a:cubicBezTo>
                    <a:pt x="15" y="36"/>
                    <a:pt x="15" y="36"/>
                    <a:pt x="16" y="36"/>
                  </a:cubicBezTo>
                  <a:cubicBezTo>
                    <a:pt x="65" y="21"/>
                    <a:pt x="65" y="21"/>
                    <a:pt x="65" y="21"/>
                  </a:cubicBezTo>
                  <a:cubicBezTo>
                    <a:pt x="68" y="20"/>
                    <a:pt x="70" y="17"/>
                    <a:pt x="69" y="14"/>
                  </a:cubicBezTo>
                  <a:cubicBezTo>
                    <a:pt x="68" y="11"/>
                    <a:pt x="68" y="11"/>
                    <a:pt x="68" y="11"/>
                  </a:cubicBezTo>
                  <a:cubicBezTo>
                    <a:pt x="67" y="8"/>
                    <a:pt x="65" y="7"/>
                    <a:pt x="63" y="7"/>
                  </a:cubicBezTo>
                  <a:cubicBezTo>
                    <a:pt x="62" y="7"/>
                    <a:pt x="62" y="7"/>
                    <a:pt x="61" y="7"/>
                  </a:cubicBezTo>
                  <a:cubicBezTo>
                    <a:pt x="12" y="22"/>
                    <a:pt x="12" y="22"/>
                    <a:pt x="12" y="22"/>
                  </a:cubicBezTo>
                  <a:cubicBezTo>
                    <a:pt x="9" y="23"/>
                    <a:pt x="7" y="26"/>
                    <a:pt x="8" y="29"/>
                  </a:cubicBezTo>
                  <a:close/>
                  <a:moveTo>
                    <a:pt x="113" y="114"/>
                  </a:moveTo>
                  <a:cubicBezTo>
                    <a:pt x="105" y="116"/>
                    <a:pt x="105" y="116"/>
                    <a:pt x="105" y="116"/>
                  </a:cubicBezTo>
                  <a:cubicBezTo>
                    <a:pt x="102" y="117"/>
                    <a:pt x="99" y="121"/>
                    <a:pt x="99" y="124"/>
                  </a:cubicBezTo>
                  <a:cubicBezTo>
                    <a:pt x="99" y="137"/>
                    <a:pt x="99" y="137"/>
                    <a:pt x="99" y="137"/>
                  </a:cubicBezTo>
                  <a:cubicBezTo>
                    <a:pt x="110" y="137"/>
                    <a:pt x="110" y="137"/>
                    <a:pt x="110" y="137"/>
                  </a:cubicBezTo>
                  <a:cubicBezTo>
                    <a:pt x="110" y="187"/>
                    <a:pt x="110" y="187"/>
                    <a:pt x="110" y="187"/>
                  </a:cubicBezTo>
                  <a:cubicBezTo>
                    <a:pt x="110" y="198"/>
                    <a:pt x="100" y="207"/>
                    <a:pt x="87" y="208"/>
                  </a:cubicBezTo>
                  <a:cubicBezTo>
                    <a:pt x="87" y="213"/>
                    <a:pt x="87" y="213"/>
                    <a:pt x="87" y="213"/>
                  </a:cubicBezTo>
                  <a:cubicBezTo>
                    <a:pt x="87" y="219"/>
                    <a:pt x="81" y="224"/>
                    <a:pt x="74" y="224"/>
                  </a:cubicBezTo>
                  <a:cubicBezTo>
                    <a:pt x="54" y="224"/>
                    <a:pt x="54" y="224"/>
                    <a:pt x="54" y="224"/>
                  </a:cubicBezTo>
                  <a:cubicBezTo>
                    <a:pt x="47" y="224"/>
                    <a:pt x="41" y="219"/>
                    <a:pt x="41" y="213"/>
                  </a:cubicBezTo>
                  <a:cubicBezTo>
                    <a:pt x="41" y="208"/>
                    <a:pt x="41" y="208"/>
                    <a:pt x="41" y="208"/>
                  </a:cubicBezTo>
                  <a:cubicBezTo>
                    <a:pt x="28" y="207"/>
                    <a:pt x="18" y="198"/>
                    <a:pt x="18" y="187"/>
                  </a:cubicBezTo>
                  <a:cubicBezTo>
                    <a:pt x="18" y="137"/>
                    <a:pt x="18" y="137"/>
                    <a:pt x="18" y="137"/>
                  </a:cubicBezTo>
                  <a:cubicBezTo>
                    <a:pt x="29" y="137"/>
                    <a:pt x="29" y="137"/>
                    <a:pt x="29" y="137"/>
                  </a:cubicBezTo>
                  <a:cubicBezTo>
                    <a:pt x="29" y="120"/>
                    <a:pt x="29" y="120"/>
                    <a:pt x="29" y="120"/>
                  </a:cubicBezTo>
                  <a:cubicBezTo>
                    <a:pt x="29" y="117"/>
                    <a:pt x="26" y="113"/>
                    <a:pt x="23" y="113"/>
                  </a:cubicBezTo>
                  <a:cubicBezTo>
                    <a:pt x="12" y="109"/>
                    <a:pt x="12" y="109"/>
                    <a:pt x="12" y="109"/>
                  </a:cubicBezTo>
                  <a:cubicBezTo>
                    <a:pt x="10" y="109"/>
                    <a:pt x="10" y="109"/>
                    <a:pt x="10" y="109"/>
                  </a:cubicBezTo>
                  <a:cubicBezTo>
                    <a:pt x="7" y="108"/>
                    <a:pt x="4" y="105"/>
                    <a:pt x="3" y="102"/>
                  </a:cubicBezTo>
                  <a:cubicBezTo>
                    <a:pt x="2" y="98"/>
                    <a:pt x="2" y="98"/>
                    <a:pt x="2" y="98"/>
                  </a:cubicBezTo>
                  <a:cubicBezTo>
                    <a:pt x="2" y="97"/>
                    <a:pt x="2" y="97"/>
                    <a:pt x="2" y="96"/>
                  </a:cubicBezTo>
                  <a:cubicBezTo>
                    <a:pt x="2" y="94"/>
                    <a:pt x="2" y="91"/>
                    <a:pt x="3" y="89"/>
                  </a:cubicBezTo>
                  <a:cubicBezTo>
                    <a:pt x="5" y="87"/>
                    <a:pt x="7" y="85"/>
                    <a:pt x="10" y="84"/>
                  </a:cubicBezTo>
                  <a:cubicBezTo>
                    <a:pt x="105" y="55"/>
                    <a:pt x="105" y="55"/>
                    <a:pt x="105" y="55"/>
                  </a:cubicBezTo>
                  <a:cubicBezTo>
                    <a:pt x="111" y="54"/>
                    <a:pt x="118" y="57"/>
                    <a:pt x="119" y="63"/>
                  </a:cubicBezTo>
                  <a:cubicBezTo>
                    <a:pt x="120" y="66"/>
                    <a:pt x="120" y="66"/>
                    <a:pt x="120" y="66"/>
                  </a:cubicBezTo>
                  <a:cubicBezTo>
                    <a:pt x="121" y="69"/>
                    <a:pt x="121" y="72"/>
                    <a:pt x="119" y="75"/>
                  </a:cubicBezTo>
                  <a:cubicBezTo>
                    <a:pt x="118" y="78"/>
                    <a:pt x="116" y="80"/>
                    <a:pt x="113" y="81"/>
                  </a:cubicBezTo>
                  <a:cubicBezTo>
                    <a:pt x="54" y="98"/>
                    <a:pt x="54" y="98"/>
                    <a:pt x="54" y="98"/>
                  </a:cubicBezTo>
                  <a:cubicBezTo>
                    <a:pt x="55" y="100"/>
                    <a:pt x="56" y="103"/>
                    <a:pt x="56" y="105"/>
                  </a:cubicBezTo>
                  <a:cubicBezTo>
                    <a:pt x="56" y="137"/>
                    <a:pt x="56" y="137"/>
                    <a:pt x="56" y="137"/>
                  </a:cubicBezTo>
                  <a:cubicBezTo>
                    <a:pt x="72" y="137"/>
                    <a:pt x="72" y="137"/>
                    <a:pt x="72" y="137"/>
                  </a:cubicBezTo>
                  <a:cubicBezTo>
                    <a:pt x="72" y="109"/>
                    <a:pt x="72" y="109"/>
                    <a:pt x="72" y="109"/>
                  </a:cubicBezTo>
                  <a:cubicBezTo>
                    <a:pt x="72" y="103"/>
                    <a:pt x="77" y="97"/>
                    <a:pt x="82" y="95"/>
                  </a:cubicBezTo>
                  <a:cubicBezTo>
                    <a:pt x="105" y="89"/>
                    <a:pt x="105" y="89"/>
                    <a:pt x="105" y="89"/>
                  </a:cubicBezTo>
                  <a:cubicBezTo>
                    <a:pt x="111" y="87"/>
                    <a:pt x="118" y="91"/>
                    <a:pt x="119" y="96"/>
                  </a:cubicBezTo>
                  <a:cubicBezTo>
                    <a:pt x="120" y="100"/>
                    <a:pt x="120" y="100"/>
                    <a:pt x="120" y="100"/>
                  </a:cubicBezTo>
                  <a:cubicBezTo>
                    <a:pt x="122" y="106"/>
                    <a:pt x="119" y="112"/>
                    <a:pt x="113" y="114"/>
                  </a:cubicBezTo>
                  <a:close/>
                  <a:moveTo>
                    <a:pt x="49" y="93"/>
                  </a:moveTo>
                  <a:cubicBezTo>
                    <a:pt x="111" y="75"/>
                    <a:pt x="111" y="75"/>
                    <a:pt x="111" y="75"/>
                  </a:cubicBezTo>
                  <a:cubicBezTo>
                    <a:pt x="112" y="74"/>
                    <a:pt x="113" y="74"/>
                    <a:pt x="114" y="72"/>
                  </a:cubicBezTo>
                  <a:cubicBezTo>
                    <a:pt x="115" y="71"/>
                    <a:pt x="115" y="70"/>
                    <a:pt x="115" y="68"/>
                  </a:cubicBezTo>
                  <a:cubicBezTo>
                    <a:pt x="113" y="65"/>
                    <a:pt x="113" y="65"/>
                    <a:pt x="113" y="65"/>
                  </a:cubicBezTo>
                  <a:cubicBezTo>
                    <a:pt x="113" y="62"/>
                    <a:pt x="111" y="61"/>
                    <a:pt x="108" y="61"/>
                  </a:cubicBezTo>
                  <a:cubicBezTo>
                    <a:pt x="108" y="61"/>
                    <a:pt x="107" y="61"/>
                    <a:pt x="107" y="61"/>
                  </a:cubicBezTo>
                  <a:cubicBezTo>
                    <a:pt x="25" y="86"/>
                    <a:pt x="25" y="86"/>
                    <a:pt x="25" y="86"/>
                  </a:cubicBezTo>
                  <a:cubicBezTo>
                    <a:pt x="13" y="89"/>
                    <a:pt x="13" y="89"/>
                    <a:pt x="13" y="89"/>
                  </a:cubicBezTo>
                  <a:cubicBezTo>
                    <a:pt x="12" y="89"/>
                    <a:pt x="12" y="89"/>
                    <a:pt x="12" y="89"/>
                  </a:cubicBezTo>
                  <a:cubicBezTo>
                    <a:pt x="12" y="90"/>
                    <a:pt x="12" y="90"/>
                    <a:pt x="12" y="90"/>
                  </a:cubicBezTo>
                  <a:cubicBezTo>
                    <a:pt x="10" y="90"/>
                    <a:pt x="9" y="91"/>
                    <a:pt x="8" y="92"/>
                  </a:cubicBezTo>
                  <a:cubicBezTo>
                    <a:pt x="8" y="93"/>
                    <a:pt x="8" y="95"/>
                    <a:pt x="8" y="96"/>
                  </a:cubicBezTo>
                  <a:cubicBezTo>
                    <a:pt x="8" y="96"/>
                    <a:pt x="8" y="96"/>
                    <a:pt x="8" y="96"/>
                  </a:cubicBezTo>
                  <a:cubicBezTo>
                    <a:pt x="9" y="100"/>
                    <a:pt x="9" y="100"/>
                    <a:pt x="9" y="100"/>
                  </a:cubicBezTo>
                  <a:cubicBezTo>
                    <a:pt x="10" y="101"/>
                    <a:pt x="11" y="103"/>
                    <a:pt x="12" y="103"/>
                  </a:cubicBezTo>
                  <a:cubicBezTo>
                    <a:pt x="13" y="103"/>
                    <a:pt x="13" y="103"/>
                    <a:pt x="13" y="103"/>
                  </a:cubicBezTo>
                  <a:cubicBezTo>
                    <a:pt x="25" y="107"/>
                    <a:pt x="25" y="107"/>
                    <a:pt x="25" y="107"/>
                  </a:cubicBezTo>
                  <a:cubicBezTo>
                    <a:pt x="25" y="107"/>
                    <a:pt x="25" y="107"/>
                    <a:pt x="25" y="107"/>
                  </a:cubicBezTo>
                  <a:cubicBezTo>
                    <a:pt x="31" y="109"/>
                    <a:pt x="35" y="115"/>
                    <a:pt x="35" y="120"/>
                  </a:cubicBezTo>
                  <a:cubicBezTo>
                    <a:pt x="35" y="137"/>
                    <a:pt x="35" y="137"/>
                    <a:pt x="35" y="137"/>
                  </a:cubicBezTo>
                  <a:cubicBezTo>
                    <a:pt x="50" y="137"/>
                    <a:pt x="50" y="137"/>
                    <a:pt x="50" y="137"/>
                  </a:cubicBezTo>
                  <a:cubicBezTo>
                    <a:pt x="50" y="105"/>
                    <a:pt x="50" y="105"/>
                    <a:pt x="50" y="105"/>
                  </a:cubicBezTo>
                  <a:cubicBezTo>
                    <a:pt x="50" y="104"/>
                    <a:pt x="49" y="102"/>
                    <a:pt x="48" y="100"/>
                  </a:cubicBezTo>
                  <a:cubicBezTo>
                    <a:pt x="47" y="99"/>
                    <a:pt x="45" y="98"/>
                    <a:pt x="44" y="97"/>
                  </a:cubicBezTo>
                  <a:cubicBezTo>
                    <a:pt x="44" y="97"/>
                    <a:pt x="40" y="96"/>
                    <a:pt x="49" y="93"/>
                  </a:cubicBezTo>
                  <a:close/>
                  <a:moveTo>
                    <a:pt x="115" y="102"/>
                  </a:moveTo>
                  <a:cubicBezTo>
                    <a:pt x="113" y="98"/>
                    <a:pt x="113" y="98"/>
                    <a:pt x="113" y="98"/>
                  </a:cubicBezTo>
                  <a:cubicBezTo>
                    <a:pt x="113" y="95"/>
                    <a:pt x="110" y="94"/>
                    <a:pt x="107" y="95"/>
                  </a:cubicBezTo>
                  <a:cubicBezTo>
                    <a:pt x="84" y="101"/>
                    <a:pt x="84" y="101"/>
                    <a:pt x="84" y="101"/>
                  </a:cubicBezTo>
                  <a:cubicBezTo>
                    <a:pt x="81" y="102"/>
                    <a:pt x="78" y="106"/>
                    <a:pt x="78" y="109"/>
                  </a:cubicBezTo>
                  <a:cubicBezTo>
                    <a:pt x="78" y="137"/>
                    <a:pt x="78" y="137"/>
                    <a:pt x="78" y="137"/>
                  </a:cubicBezTo>
                  <a:cubicBezTo>
                    <a:pt x="93" y="137"/>
                    <a:pt x="93" y="137"/>
                    <a:pt x="93" y="137"/>
                  </a:cubicBezTo>
                  <a:cubicBezTo>
                    <a:pt x="93" y="124"/>
                    <a:pt x="93" y="124"/>
                    <a:pt x="93" y="124"/>
                  </a:cubicBezTo>
                  <a:cubicBezTo>
                    <a:pt x="93" y="118"/>
                    <a:pt x="97" y="112"/>
                    <a:pt x="103" y="111"/>
                  </a:cubicBezTo>
                  <a:cubicBezTo>
                    <a:pt x="111" y="108"/>
                    <a:pt x="111" y="108"/>
                    <a:pt x="111" y="108"/>
                  </a:cubicBezTo>
                  <a:cubicBezTo>
                    <a:pt x="114" y="108"/>
                    <a:pt x="115" y="105"/>
                    <a:pt x="115" y="10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he-IL"/>
            </a:p>
          </p:txBody>
        </p:sp>
      </p:grpSp>
      <p:sp useBgFill="1">
        <p:nvSpPr>
          <p:cNvPr id="17" name="Bottom Mask"/>
          <p:cNvSpPr/>
          <p:nvPr userDrawn="1"/>
        </p:nvSpPr>
        <p:spPr bwMode="auto">
          <a:xfrm>
            <a:off x="4011613" y="6010275"/>
            <a:ext cx="8180387" cy="847725"/>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lIns="91436" tIns="45718" rIns="91436" bIns="45718" anchor="ctr"/>
          <a:lstStyle/>
          <a:p>
            <a:pPr algn="ctr" defTabSz="914099" eaLnBrk="1" fontAlgn="auto" hangingPunct="1">
              <a:spcBef>
                <a:spcPts val="0"/>
              </a:spcBef>
              <a:spcAft>
                <a:spcPts val="0"/>
              </a:spcAft>
              <a:defRPr/>
            </a:pPr>
            <a:endParaRPr lang="en-US" sz="220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7" name="Text Placeholder 6"/>
          <p:cNvSpPr>
            <a:spLocks noGrp="1"/>
          </p:cNvSpPr>
          <p:nvPr>
            <p:ph type="body" sz="quarter" idx="10"/>
          </p:nvPr>
        </p:nvSpPr>
        <p:spPr>
          <a:xfrm>
            <a:off x="4180140" y="1586586"/>
            <a:ext cx="5551186" cy="1378644"/>
          </a:xfrm>
        </p:spPr>
        <p:txBody>
          <a:bodyPr anchor="ctr">
            <a:noAutofit/>
            <a:scene3d>
              <a:camera prst="orthographicFront"/>
              <a:lightRig rig="flat" dir="t"/>
            </a:scene3d>
            <a:sp3d>
              <a:contourClr>
                <a:schemeClr val="tx2"/>
              </a:contourClr>
            </a:sp3d>
          </a:bodyPr>
          <a:lstStyle>
            <a:lvl1pPr marL="0" indent="0" algn="l" defTabSz="914363" rtl="0" eaLnBrk="1" latinLnBrk="0" hangingPunct="1">
              <a:lnSpc>
                <a:spcPct val="90000"/>
              </a:lnSpc>
              <a:spcBef>
                <a:spcPct val="0"/>
              </a:spcBef>
              <a:buFont typeface="Arial" pitchFamily="34" charset="0"/>
              <a:buNone/>
              <a:defRPr lang="en-US" sz="5400" b="1" kern="1200" cap="none" spc="-100" baseline="0" dirty="0" smtClean="0">
                <a:ln w="3175">
                  <a:noFill/>
                </a:ln>
                <a:solidFill>
                  <a:schemeClr val="tx1">
                    <a:alpha val="99000"/>
                  </a:schemeClr>
                </a:solidFill>
                <a:effectLst/>
                <a:latin typeface="Segoe UI" pitchFamily="34" charset="0"/>
                <a:ea typeface="Segoe UI" pitchFamily="34" charset="0"/>
                <a:cs typeface="Segoe UI" pitchFamily="34" charset="0"/>
              </a:defRPr>
            </a:lvl1pPr>
          </a:lstStyle>
          <a:p>
            <a:pPr lvl="0"/>
            <a:r>
              <a:rPr lang="en-US"/>
              <a:t>Edit Master text styles</a:t>
            </a:r>
          </a:p>
        </p:txBody>
      </p:sp>
      <p:sp>
        <p:nvSpPr>
          <p:cNvPr id="3" name="Subtitle 2"/>
          <p:cNvSpPr>
            <a:spLocks noGrp="1"/>
          </p:cNvSpPr>
          <p:nvPr>
            <p:ph type="subTitle" idx="1"/>
          </p:nvPr>
        </p:nvSpPr>
        <p:spPr>
          <a:xfrm>
            <a:off x="4180142" y="5181601"/>
            <a:ext cx="6612268" cy="461665"/>
          </a:xfrm>
        </p:spPr>
        <p:txBody>
          <a:bodyPr>
            <a:noAutofit/>
          </a:bodyPr>
          <a:lstStyle>
            <a:lvl1pPr marL="0" indent="0" algn="l" defTabSz="914363" rtl="0" eaLnBrk="1" latinLnBrk="0" hangingPunct="1">
              <a:lnSpc>
                <a:spcPct val="90000"/>
              </a:lnSpc>
              <a:spcBef>
                <a:spcPts val="0"/>
              </a:spcBef>
              <a:buSzPct val="105000"/>
              <a:buFontTx/>
              <a:buNone/>
              <a:defRPr lang="en-US" sz="1600" kern="1200" dirty="0">
                <a:solidFill>
                  <a:schemeClr val="bg1">
                    <a:alpha val="99000"/>
                  </a:schemeClr>
                </a:solidFill>
                <a:latin typeface="Segoe UI" pitchFamily="34" charset="0"/>
                <a:ea typeface="Segoe UI" pitchFamily="34" charset="0"/>
                <a:cs typeface="Segoe UI" pitchFamily="34" charset="0"/>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a:t>Click to edit Master subtitle style</a:t>
            </a:r>
          </a:p>
        </p:txBody>
      </p:sp>
      <p:sp>
        <p:nvSpPr>
          <p:cNvPr id="2" name="Title 1"/>
          <p:cNvSpPr>
            <a:spLocks noGrp="1"/>
          </p:cNvSpPr>
          <p:nvPr>
            <p:ph type="ctrTitle"/>
          </p:nvPr>
        </p:nvSpPr>
        <p:spPr>
          <a:xfrm>
            <a:off x="4180141" y="3187136"/>
            <a:ext cx="6612268" cy="1523494"/>
          </a:xfrm>
        </p:spPr>
        <p:txBody>
          <a:bodyPr>
            <a:noAutofit/>
          </a:bodyPr>
          <a:lstStyle>
            <a:lvl1pPr algn="l" defTabSz="914363" rtl="0" eaLnBrk="1" latinLnBrk="0" hangingPunct="1">
              <a:lnSpc>
                <a:spcPct val="90000"/>
              </a:lnSpc>
              <a:spcBef>
                <a:spcPct val="0"/>
              </a:spcBef>
              <a:buNone/>
              <a:defRPr lang="en-US" sz="4000" b="1" kern="1200" cap="none" spc="-100" baseline="0" dirty="0">
                <a:ln w="3175">
                  <a:noFill/>
                </a:ln>
                <a:solidFill>
                  <a:schemeClr val="accent6">
                    <a:alpha val="99000"/>
                  </a:schemeClr>
                </a:solidFill>
                <a:effectLst/>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724542413"/>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cSld name="Title and  Non-Bulleted Content">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410875" y="312651"/>
            <a:ext cx="11151917" cy="664797"/>
          </a:xfrm>
          <a:prstGeom prst="rect">
            <a:avLst/>
          </a:prstGeom>
        </p:spPr>
        <p:txBody>
          <a:bodyPr lIns="0" tIns="0" rIns="0" bIns="0" rtlCol="0" anchor="t">
            <a:spAutoFit/>
          </a:bodyPr>
          <a:lstStyle/>
          <a:p>
            <a:r>
              <a:rPr lang="en-US"/>
              <a:t>Click to edit Master title style</a:t>
            </a:r>
          </a:p>
        </p:txBody>
      </p:sp>
      <p:sp>
        <p:nvSpPr>
          <p:cNvPr id="7" name="Text Placeholder 4"/>
          <p:cNvSpPr>
            <a:spLocks noGrp="1"/>
          </p:cNvSpPr>
          <p:nvPr>
            <p:ph type="body" sz="quarter" idx="10"/>
          </p:nvPr>
        </p:nvSpPr>
        <p:spPr>
          <a:xfrm>
            <a:off x="410874" y="1451223"/>
            <a:ext cx="11378959" cy="1034707"/>
          </a:xfrm>
        </p:spPr>
        <p:txBody>
          <a:bodyPr/>
          <a:lstStyle>
            <a:lvl1pPr marL="0" indent="0">
              <a:spcBef>
                <a:spcPts val="0"/>
              </a:spcBef>
              <a:spcAft>
                <a:spcPts val="900"/>
              </a:spcAft>
              <a:buNone/>
              <a:defRPr sz="4267" spc="-133" baseline="0">
                <a:latin typeface="Segoe UI Light"/>
                <a:cs typeface="Segoe UI Light"/>
              </a:defRPr>
            </a:lvl1pPr>
            <a:lvl2pPr marL="0" indent="0">
              <a:spcBef>
                <a:spcPts val="0"/>
              </a:spcBef>
              <a:spcAft>
                <a:spcPts val="400"/>
              </a:spcAft>
              <a:buNone/>
              <a:defRPr sz="3200" spc="-67" baseline="0">
                <a:latin typeface="Segoe UI Light"/>
                <a:cs typeface="Segoe UI Light"/>
              </a:defRPr>
            </a:lvl2pPr>
            <a:lvl3pPr marL="0" indent="0">
              <a:spcBef>
                <a:spcPts val="0"/>
              </a:spcBef>
              <a:spcAft>
                <a:spcPts val="400"/>
              </a:spcAft>
              <a:buNone/>
              <a:defRPr sz="2000"/>
            </a:lvl3pPr>
            <a:lvl4pPr marL="0" indent="0">
              <a:spcBef>
                <a:spcPts val="0"/>
              </a:spcBef>
              <a:spcAft>
                <a:spcPts val="400"/>
              </a:spcAft>
              <a:buNone/>
              <a:defRPr/>
            </a:lvl4pPr>
            <a:lvl5pPr marL="0" indent="0">
              <a:spcBef>
                <a:spcPts val="0"/>
              </a:spcBef>
              <a:spcAft>
                <a:spcPts val="400"/>
              </a:spcAft>
              <a:buNone/>
              <a:defRPr/>
            </a:lvl5pPr>
          </a:lstStyle>
          <a:p>
            <a:pPr lvl="0"/>
            <a:r>
              <a:rPr lang="en-US"/>
              <a:t>Edit Master text styles</a:t>
            </a:r>
          </a:p>
          <a:p>
            <a:pPr lvl="1"/>
            <a:r>
              <a:rPr lang="en-US"/>
              <a:t>Second level</a:t>
            </a:r>
          </a:p>
        </p:txBody>
      </p:sp>
      <p:sp>
        <p:nvSpPr>
          <p:cNvPr id="5" name="מציין מיקום של מספר שקופית 5"/>
          <p:cNvSpPr>
            <a:spLocks noGrp="1"/>
          </p:cNvSpPr>
          <p:nvPr>
            <p:ph type="sldNum" sz="quarter" idx="12"/>
          </p:nvPr>
        </p:nvSpPr>
        <p:spPr>
          <a:xfrm flipH="1">
            <a:off x="11712575" y="6356350"/>
            <a:ext cx="479425" cy="365125"/>
          </a:xfrm>
        </p:spPr>
        <p:txBody>
          <a:bodyPr/>
          <a:lstStyle>
            <a:lvl1pPr>
              <a:defRPr/>
            </a:lvl1pPr>
          </a:lstStyle>
          <a:p>
            <a:pPr>
              <a:defRPr/>
            </a:pPr>
            <a:fld id="{9BC6803B-0062-44DE-A71B-6894AE5D7B93}" type="slidenum">
              <a:rPr lang="en-US"/>
              <a:pPr>
                <a:defRPr/>
              </a:pPr>
              <a:t>‹#›</a:t>
            </a:fld>
            <a:endParaRPr lang="en-US"/>
          </a:p>
        </p:txBody>
      </p:sp>
    </p:spTree>
    <p:extLst>
      <p:ext uri="{BB962C8B-B14F-4D97-AF65-F5344CB8AC3E}">
        <p14:creationId xmlns:p14="http://schemas.microsoft.com/office/powerpoint/2010/main" val="3768808815"/>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72990295"/>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cSld name="Section Header">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299"/>
            <a:ext cx="12184671" cy="6855701"/>
          </a:xfrm>
          <a:prstGeom prst="rect">
            <a:avLst/>
          </a:prstGeom>
        </p:spPr>
      </p:pic>
      <p:sp>
        <p:nvSpPr>
          <p:cNvPr id="6" name="Slide Number Placeholder 5"/>
          <p:cNvSpPr>
            <a:spLocks noGrp="1"/>
          </p:cNvSpPr>
          <p:nvPr>
            <p:ph type="sldNum" sz="quarter" idx="12"/>
          </p:nvPr>
        </p:nvSpPr>
        <p:spPr>
          <a:xfrm>
            <a:off x="11277599" y="6356350"/>
            <a:ext cx="642257" cy="365125"/>
          </a:xfrm>
        </p:spPr>
        <p:txBody>
          <a:bodyPr/>
          <a:lstStyle/>
          <a:p>
            <a:fld id="{085FC55E-D7AA-4507-97DA-CFE96CCDFE05}" type="slidenum">
              <a:rPr lang="en-US" smtClean="0"/>
              <a:t>‹#›</a:t>
            </a:fld>
            <a:endParaRPr lang="en-US"/>
          </a:p>
        </p:txBody>
      </p:sp>
      <p:sp>
        <p:nvSpPr>
          <p:cNvPr id="24" name="Title 1"/>
          <p:cNvSpPr>
            <a:spLocks noGrp="1"/>
          </p:cNvSpPr>
          <p:nvPr>
            <p:ph type="ctrTitle"/>
          </p:nvPr>
        </p:nvSpPr>
        <p:spPr>
          <a:xfrm>
            <a:off x="831850" y="2210540"/>
            <a:ext cx="10515600" cy="1242874"/>
          </a:xfrm>
        </p:spPr>
        <p:txBody>
          <a:bodyPr anchor="ctr"/>
          <a:lstStyle>
            <a:lvl1pPr algn="ctr" rtl="0">
              <a:defRPr sz="6000"/>
            </a:lvl1pPr>
          </a:lstStyle>
          <a:p>
            <a:r>
              <a:rPr lang="en-US"/>
              <a:t>Click to edit Master title style</a:t>
            </a:r>
          </a:p>
        </p:txBody>
      </p:sp>
      <p:sp>
        <p:nvSpPr>
          <p:cNvPr id="7" name="Subtitle 2"/>
          <p:cNvSpPr>
            <a:spLocks noGrp="1"/>
          </p:cNvSpPr>
          <p:nvPr>
            <p:ph type="subTitle" idx="1"/>
          </p:nvPr>
        </p:nvSpPr>
        <p:spPr>
          <a:xfrm>
            <a:off x="831850" y="3729761"/>
            <a:ext cx="10515600" cy="1655762"/>
          </a:xfrm>
        </p:spPr>
        <p:txBody>
          <a:bodyPr>
            <a:normAutofit/>
          </a:bodyPr>
          <a:lstStyle>
            <a:lvl1pPr marL="0" indent="0" algn="l" rtl="0">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57060" y="0"/>
            <a:ext cx="4034940" cy="2980491"/>
          </a:xfrm>
          <a:prstGeom prst="rect">
            <a:avLst/>
          </a:prstGeom>
        </p:spPr>
      </p:pic>
    </p:spTree>
    <p:extLst>
      <p:ext uri="{BB962C8B-B14F-4D97-AF65-F5344CB8AC3E}">
        <p14:creationId xmlns:p14="http://schemas.microsoft.com/office/powerpoint/2010/main" val="12079000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515555"/>
            <a:ext cx="9144000" cy="2387600"/>
          </a:xfrm>
        </p:spPr>
        <p:txBody>
          <a:bodyPr anchor="b"/>
          <a:lstStyle>
            <a:lvl1pPr algn="ctr" rtl="0">
              <a:defRPr sz="6000"/>
            </a:lvl1pPr>
          </a:lstStyle>
          <a:p>
            <a:r>
              <a:rPr lang="en-US"/>
              <a:t>Click to edit Master title style</a:t>
            </a:r>
          </a:p>
        </p:txBody>
      </p:sp>
      <p:sp>
        <p:nvSpPr>
          <p:cNvPr id="3" name="Subtitle 2"/>
          <p:cNvSpPr>
            <a:spLocks noGrp="1"/>
          </p:cNvSpPr>
          <p:nvPr>
            <p:ph type="subTitle" idx="1"/>
          </p:nvPr>
        </p:nvSpPr>
        <p:spPr>
          <a:xfrm>
            <a:off x="1524000" y="3995230"/>
            <a:ext cx="9144000" cy="1655762"/>
          </a:xfrm>
        </p:spPr>
        <p:txBody>
          <a:bodyPr/>
          <a:lstStyle>
            <a:lvl1pPr marL="0" indent="0" algn="ctr" rtl="0">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6" name="Slide Number Placeholder 5"/>
          <p:cNvSpPr>
            <a:spLocks noGrp="1"/>
          </p:cNvSpPr>
          <p:nvPr>
            <p:ph type="sldNum" sz="quarter" idx="12"/>
          </p:nvPr>
        </p:nvSpPr>
        <p:spPr>
          <a:xfrm>
            <a:off x="11277599" y="6356350"/>
            <a:ext cx="642257" cy="365125"/>
          </a:xfrm>
        </p:spPr>
        <p:txBody>
          <a:bodyPr/>
          <a:lstStyle/>
          <a:p>
            <a:fld id="{085FC55E-D7AA-4507-97DA-CFE96CCDFE05}" type="slidenum">
              <a:rPr lang="en-US" smtClean="0"/>
              <a:t>‹#›</a:t>
            </a:fld>
            <a:endParaRPr lang="en-US"/>
          </a:p>
        </p:txBody>
      </p:sp>
      <p:grpSp>
        <p:nvGrpSpPr>
          <p:cNvPr id="8" name="Group 7"/>
          <p:cNvGrpSpPr/>
          <p:nvPr/>
        </p:nvGrpSpPr>
        <p:grpSpPr>
          <a:xfrm>
            <a:off x="461300" y="5456066"/>
            <a:ext cx="3721918" cy="942201"/>
            <a:chOff x="309308" y="5349875"/>
            <a:chExt cx="4520319" cy="1144316"/>
          </a:xfrm>
        </p:grpSpPr>
        <p:pic>
          <p:nvPicPr>
            <p:cNvPr id="9" name="Picture 8"/>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09308" y="5349875"/>
              <a:ext cx="3309941" cy="677866"/>
            </a:xfrm>
            <a:prstGeom prst="rect">
              <a:avLst/>
            </a:prstGeom>
          </p:spPr>
        </p:pic>
        <p:pic>
          <p:nvPicPr>
            <p:cNvPr id="10" name="Picture 9"/>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10448" y="6204953"/>
              <a:ext cx="3919179" cy="289238"/>
            </a:xfrm>
            <a:prstGeom prst="rect">
              <a:avLst/>
            </a:prstGeom>
          </p:spPr>
        </p:pic>
      </p:grpSp>
    </p:spTree>
    <p:extLst>
      <p:ext uri="{BB962C8B-B14F-4D97-AF65-F5344CB8AC3E}">
        <p14:creationId xmlns:p14="http://schemas.microsoft.com/office/powerpoint/2010/main" val="33652895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rot="5400000">
            <a:off x="9798030" y="2398205"/>
            <a:ext cx="4068274" cy="719667"/>
          </a:xfrm>
        </p:spPr>
        <p:txBody>
          <a:bodyPr/>
          <a:lstStyle>
            <a:lvl1pPr algn="l" rtl="0">
              <a:defRPr/>
            </a:lvl1pPr>
          </a:lstStyle>
          <a:p>
            <a:r>
              <a:rPr lang="en-US"/>
              <a:t>Click to edit Title</a:t>
            </a:r>
          </a:p>
        </p:txBody>
      </p:sp>
      <p:sp>
        <p:nvSpPr>
          <p:cNvPr id="3" name="Vertical Text Placeholder 2"/>
          <p:cNvSpPr>
            <a:spLocks noGrp="1"/>
          </p:cNvSpPr>
          <p:nvPr>
            <p:ph type="body" orient="vert" idx="1"/>
          </p:nvPr>
        </p:nvSpPr>
        <p:spPr/>
        <p:txBody>
          <a:bodyPr vert="eaVert"/>
          <a:lstStyle>
            <a:lvl1pPr algn="l" rtl="0">
              <a:defRPr/>
            </a:lvl1pPr>
            <a:lvl2pPr algn="l" rtl="0">
              <a:defRPr/>
            </a:lvl2pPr>
            <a:lvl3pPr algn="l" rtl="0">
              <a:defRPr/>
            </a:lvl3pPr>
            <a:lvl4pPr algn="l" rtl="0">
              <a:defRPr/>
            </a:lvl4pPr>
            <a:lvl5pPr algn="l" rtl="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p:txBody>
          <a:bodyPr/>
          <a:lstStyle/>
          <a:p>
            <a:fld id="{085FC55E-D7AA-4507-97DA-CFE96CCDFE05}" type="slidenum">
              <a:rPr lang="en-US" smtClean="0"/>
              <a:t>‹#›</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759" y="6166984"/>
            <a:ext cx="571500" cy="571500"/>
          </a:xfrm>
          <a:prstGeom prst="rect">
            <a:avLst/>
          </a:prstGeom>
        </p:spPr>
      </p:pic>
      <p:pic>
        <p:nvPicPr>
          <p:cNvPr id="7" name="Picture 6"/>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23759" y="6166984"/>
            <a:ext cx="571500" cy="571500"/>
          </a:xfrm>
          <a:prstGeom prst="rect">
            <a:avLst/>
          </a:prstGeom>
        </p:spPr>
      </p:pic>
    </p:spTree>
    <p:extLst>
      <p:ext uri="{BB962C8B-B14F-4D97-AF65-F5344CB8AC3E}">
        <p14:creationId xmlns:p14="http://schemas.microsoft.com/office/powerpoint/2010/main" val="368411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952499"/>
            <a:ext cx="2628900" cy="5224464"/>
          </a:xfrm>
        </p:spPr>
        <p:txBody>
          <a:bodyPr vert="eaVert"/>
          <a:lstStyle>
            <a:lvl1pPr algn="l" rtl="0">
              <a:defRPr/>
            </a:lvl1pPr>
          </a:lstStyle>
          <a:p>
            <a:r>
              <a:rPr lang="en-US"/>
              <a:t>Click to edit Master title style</a:t>
            </a:r>
          </a:p>
        </p:txBody>
      </p:sp>
      <p:sp>
        <p:nvSpPr>
          <p:cNvPr id="3" name="Vertical Text Placeholder 2"/>
          <p:cNvSpPr>
            <a:spLocks noGrp="1"/>
          </p:cNvSpPr>
          <p:nvPr>
            <p:ph type="body" orient="vert" idx="1"/>
          </p:nvPr>
        </p:nvSpPr>
        <p:spPr>
          <a:xfrm>
            <a:off x="838200" y="952499"/>
            <a:ext cx="7734300" cy="5224463"/>
          </a:xfrm>
        </p:spPr>
        <p:txBody>
          <a:bodyPr vert="eaVert"/>
          <a:lstStyle>
            <a:lvl1pPr algn="l" rtl="0">
              <a:defRPr/>
            </a:lvl1pPr>
            <a:lvl2pPr algn="l" rtl="0">
              <a:defRPr/>
            </a:lvl2pPr>
            <a:lvl3pPr algn="l" rtl="0">
              <a:defRPr/>
            </a:lvl3pPr>
            <a:lvl4pPr algn="l" rtl="0">
              <a:defRPr/>
            </a:lvl4pPr>
            <a:lvl5pPr algn="l" rtl="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p:txBody>
          <a:bodyPr/>
          <a:lstStyle/>
          <a:p>
            <a:fld id="{085FC55E-D7AA-4507-97DA-CFE96CCDFE05}" type="slidenum">
              <a:rPr lang="en-US" smtClean="0"/>
              <a:t>‹#›</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759" y="6166984"/>
            <a:ext cx="571500" cy="571500"/>
          </a:xfrm>
          <a:prstGeom prst="rect">
            <a:avLst/>
          </a:prstGeom>
        </p:spPr>
      </p:pic>
      <p:pic>
        <p:nvPicPr>
          <p:cNvPr id="7" name="Picture 6"/>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23759" y="6166984"/>
            <a:ext cx="571500" cy="571500"/>
          </a:xfrm>
          <a:prstGeom prst="rect">
            <a:avLst/>
          </a:prstGeom>
        </p:spPr>
      </p:pic>
    </p:spTree>
    <p:extLst>
      <p:ext uri="{BB962C8B-B14F-4D97-AF65-F5344CB8AC3E}">
        <p14:creationId xmlns:p14="http://schemas.microsoft.com/office/powerpoint/2010/main" val="20736874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18" Type="http://schemas.openxmlformats.org/officeDocument/2006/relationships/slideLayout" Target="../slideLayouts/slideLayout32.xml"/><Relationship Id="rId26" Type="http://schemas.openxmlformats.org/officeDocument/2006/relationships/slideLayout" Target="../slideLayouts/slideLayout40.xml"/><Relationship Id="rId3" Type="http://schemas.openxmlformats.org/officeDocument/2006/relationships/slideLayout" Target="../slideLayouts/slideLayout17.xml"/><Relationship Id="rId21" Type="http://schemas.openxmlformats.org/officeDocument/2006/relationships/slideLayout" Target="../slideLayouts/slideLayout35.xml"/><Relationship Id="rId34" Type="http://schemas.openxmlformats.org/officeDocument/2006/relationships/slideLayout" Target="../slideLayouts/slideLayout48.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17" Type="http://schemas.openxmlformats.org/officeDocument/2006/relationships/slideLayout" Target="../slideLayouts/slideLayout31.xml"/><Relationship Id="rId25" Type="http://schemas.openxmlformats.org/officeDocument/2006/relationships/slideLayout" Target="../slideLayouts/slideLayout39.xml"/><Relationship Id="rId33" Type="http://schemas.openxmlformats.org/officeDocument/2006/relationships/slideLayout" Target="../slideLayouts/slideLayout47.xml"/><Relationship Id="rId38" Type="http://schemas.openxmlformats.org/officeDocument/2006/relationships/image" Target="../media/image14.png"/><Relationship Id="rId2" Type="http://schemas.openxmlformats.org/officeDocument/2006/relationships/slideLayout" Target="../slideLayouts/slideLayout16.xml"/><Relationship Id="rId16" Type="http://schemas.openxmlformats.org/officeDocument/2006/relationships/slideLayout" Target="../slideLayouts/slideLayout30.xml"/><Relationship Id="rId20" Type="http://schemas.openxmlformats.org/officeDocument/2006/relationships/slideLayout" Target="../slideLayouts/slideLayout34.xml"/><Relationship Id="rId29" Type="http://schemas.openxmlformats.org/officeDocument/2006/relationships/slideLayout" Target="../slideLayouts/slideLayout43.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24" Type="http://schemas.openxmlformats.org/officeDocument/2006/relationships/slideLayout" Target="../slideLayouts/slideLayout38.xml"/><Relationship Id="rId32" Type="http://schemas.openxmlformats.org/officeDocument/2006/relationships/slideLayout" Target="../slideLayouts/slideLayout46.xml"/><Relationship Id="rId37" Type="http://schemas.openxmlformats.org/officeDocument/2006/relationships/theme" Target="../theme/theme2.xml"/><Relationship Id="rId5" Type="http://schemas.openxmlformats.org/officeDocument/2006/relationships/slideLayout" Target="../slideLayouts/slideLayout19.xml"/><Relationship Id="rId15" Type="http://schemas.openxmlformats.org/officeDocument/2006/relationships/slideLayout" Target="../slideLayouts/slideLayout29.xml"/><Relationship Id="rId23" Type="http://schemas.openxmlformats.org/officeDocument/2006/relationships/slideLayout" Target="../slideLayouts/slideLayout37.xml"/><Relationship Id="rId28" Type="http://schemas.openxmlformats.org/officeDocument/2006/relationships/slideLayout" Target="../slideLayouts/slideLayout42.xml"/><Relationship Id="rId36" Type="http://schemas.openxmlformats.org/officeDocument/2006/relationships/slideLayout" Target="../slideLayouts/slideLayout50.xml"/><Relationship Id="rId10" Type="http://schemas.openxmlformats.org/officeDocument/2006/relationships/slideLayout" Target="../slideLayouts/slideLayout24.xml"/><Relationship Id="rId19" Type="http://schemas.openxmlformats.org/officeDocument/2006/relationships/slideLayout" Target="../slideLayouts/slideLayout33.xml"/><Relationship Id="rId31" Type="http://schemas.openxmlformats.org/officeDocument/2006/relationships/slideLayout" Target="../slideLayouts/slideLayout45.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 Id="rId22" Type="http://schemas.openxmlformats.org/officeDocument/2006/relationships/slideLayout" Target="../slideLayouts/slideLayout36.xml"/><Relationship Id="rId27" Type="http://schemas.openxmlformats.org/officeDocument/2006/relationships/slideLayout" Target="../slideLayouts/slideLayout41.xml"/><Relationship Id="rId30" Type="http://schemas.openxmlformats.org/officeDocument/2006/relationships/slideLayout" Target="../slideLayouts/slideLayout44.xml"/><Relationship Id="rId35" Type="http://schemas.openxmlformats.org/officeDocument/2006/relationships/slideLayout" Target="../slideLayouts/slideLayout4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8.xml"/><Relationship Id="rId13" Type="http://schemas.openxmlformats.org/officeDocument/2006/relationships/slideLayout" Target="../slideLayouts/slideLayout63.xml"/><Relationship Id="rId3" Type="http://schemas.openxmlformats.org/officeDocument/2006/relationships/slideLayout" Target="../slideLayouts/slideLayout53.xml"/><Relationship Id="rId7" Type="http://schemas.openxmlformats.org/officeDocument/2006/relationships/slideLayout" Target="../slideLayouts/slideLayout57.xml"/><Relationship Id="rId12" Type="http://schemas.openxmlformats.org/officeDocument/2006/relationships/slideLayout" Target="../slideLayouts/slideLayout62.xml"/><Relationship Id="rId17" Type="http://schemas.openxmlformats.org/officeDocument/2006/relationships/image" Target="../media/image74.png"/><Relationship Id="rId2" Type="http://schemas.openxmlformats.org/officeDocument/2006/relationships/slideLayout" Target="../slideLayouts/slideLayout52.xml"/><Relationship Id="rId16" Type="http://schemas.openxmlformats.org/officeDocument/2006/relationships/theme" Target="../theme/theme3.xml"/><Relationship Id="rId1" Type="http://schemas.openxmlformats.org/officeDocument/2006/relationships/slideLayout" Target="../slideLayouts/slideLayout51.xml"/><Relationship Id="rId6" Type="http://schemas.openxmlformats.org/officeDocument/2006/relationships/slideLayout" Target="../slideLayouts/slideLayout56.xml"/><Relationship Id="rId11" Type="http://schemas.openxmlformats.org/officeDocument/2006/relationships/slideLayout" Target="../slideLayouts/slideLayout61.xml"/><Relationship Id="rId5" Type="http://schemas.openxmlformats.org/officeDocument/2006/relationships/slideLayout" Target="../slideLayouts/slideLayout55.xml"/><Relationship Id="rId15" Type="http://schemas.openxmlformats.org/officeDocument/2006/relationships/slideLayout" Target="../slideLayouts/slideLayout65.xml"/><Relationship Id="rId10" Type="http://schemas.openxmlformats.org/officeDocument/2006/relationships/slideLayout" Target="../slideLayouts/slideLayout60.xml"/><Relationship Id="rId4" Type="http://schemas.openxmlformats.org/officeDocument/2006/relationships/slideLayout" Target="../slideLayouts/slideLayout54.xml"/><Relationship Id="rId9" Type="http://schemas.openxmlformats.org/officeDocument/2006/relationships/slideLayout" Target="../slideLayouts/slideLayout59.xml"/><Relationship Id="rId14" Type="http://schemas.openxmlformats.org/officeDocument/2006/relationships/slideLayout" Target="../slideLayouts/slideLayout6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0"/>
            <a:ext cx="10515600" cy="719667"/>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964790"/>
            <a:ext cx="9677400" cy="5203296"/>
          </a:xfrm>
          <a:prstGeom prst="rect">
            <a:avLst/>
          </a:prstGeom>
        </p:spPr>
        <p:txBody>
          <a:bodyPr vert="horz" lIns="91440" tIns="45720" rIns="91440" bIns="45720" rtlCol="0">
            <a:normAutofit/>
          </a:bodyPr>
          <a:lstStyle/>
          <a:p>
            <a:pPr lvl="0"/>
            <a:r>
              <a:rPr lang="en-US"/>
              <a:t> Click to edit Master text styles</a:t>
            </a:r>
          </a:p>
          <a:p>
            <a:pPr lvl="1"/>
            <a:r>
              <a:rPr lang="en-US"/>
              <a:t> Second level</a:t>
            </a:r>
          </a:p>
          <a:p>
            <a:pPr lvl="2"/>
            <a:r>
              <a:rPr lang="en-US"/>
              <a:t> Third level</a:t>
            </a:r>
          </a:p>
          <a:p>
            <a:pPr lvl="3"/>
            <a:r>
              <a:rPr lang="en-US"/>
              <a:t> Fourth level</a:t>
            </a:r>
          </a:p>
          <a:p>
            <a:pPr lvl="4"/>
            <a:r>
              <a:rPr lang="en-US"/>
              <a:t> Fifth level</a:t>
            </a:r>
          </a:p>
        </p:txBody>
      </p:sp>
      <p:sp>
        <p:nvSpPr>
          <p:cNvPr id="6" name="Slide Number Placeholder 5"/>
          <p:cNvSpPr>
            <a:spLocks noGrp="1"/>
          </p:cNvSpPr>
          <p:nvPr>
            <p:ph type="sldNum" sz="quarter" idx="4"/>
          </p:nvPr>
        </p:nvSpPr>
        <p:spPr>
          <a:xfrm>
            <a:off x="11579041" y="6452734"/>
            <a:ext cx="551543"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85FC55E-D7AA-4507-97DA-CFE96CCDFE05}" type="slidenum">
              <a:rPr lang="en-US" smtClean="0"/>
              <a:t>‹#›</a:t>
            </a:fld>
            <a:endParaRPr lang="en-US"/>
          </a:p>
        </p:txBody>
      </p:sp>
    </p:spTree>
    <p:extLst>
      <p:ext uri="{BB962C8B-B14F-4D97-AF65-F5344CB8AC3E}">
        <p14:creationId xmlns:p14="http://schemas.microsoft.com/office/powerpoint/2010/main" val="116094788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Lst>
  <p:txStyles>
    <p:titleStyle>
      <a:lvl1pPr algn="l" defTabSz="914400" rtl="1" eaLnBrk="1" latinLnBrk="0" hangingPunct="1">
        <a:lnSpc>
          <a:spcPct val="90000"/>
        </a:lnSpc>
        <a:spcBef>
          <a:spcPct val="0"/>
        </a:spcBef>
        <a:buNone/>
        <a:defRPr sz="4400" b="1" kern="1200">
          <a:solidFill>
            <a:srgbClr val="509EC3"/>
          </a:solidFill>
          <a:latin typeface="+mj-lt"/>
          <a:ea typeface="+mj-ea"/>
          <a:cs typeface="+mj-cs"/>
        </a:defRPr>
      </a:lvl1pPr>
    </p:titleStyle>
    <p:bodyStyle>
      <a:lvl1pPr marL="228600" indent="-228600" algn="l" defTabSz="914400" rtl="0" eaLnBrk="1" latinLnBrk="0" hangingPunct="1">
        <a:lnSpc>
          <a:spcPct val="90000"/>
        </a:lnSpc>
        <a:spcBef>
          <a:spcPts val="1000"/>
        </a:spcBef>
        <a:buFontTx/>
        <a:buBlip>
          <a:blip r:embed="rId16"/>
        </a:buBlip>
        <a:defRPr sz="2800" kern="1200">
          <a:solidFill>
            <a:srgbClr val="353839"/>
          </a:solidFill>
          <a:latin typeface="+mn-lt"/>
          <a:ea typeface="+mn-ea"/>
          <a:cs typeface="+mn-cs"/>
        </a:defRPr>
      </a:lvl1pPr>
      <a:lvl2pPr marL="685800" indent="-228600" algn="l" defTabSz="914400" rtl="0" eaLnBrk="1" latinLnBrk="0" hangingPunct="1">
        <a:lnSpc>
          <a:spcPct val="90000"/>
        </a:lnSpc>
        <a:spcBef>
          <a:spcPts val="500"/>
        </a:spcBef>
        <a:buFontTx/>
        <a:buBlip>
          <a:blip r:embed="rId16"/>
        </a:buBlip>
        <a:defRPr sz="2400" kern="1200">
          <a:solidFill>
            <a:srgbClr val="353839"/>
          </a:solidFill>
          <a:latin typeface="+mn-lt"/>
          <a:ea typeface="+mn-ea"/>
          <a:cs typeface="+mn-cs"/>
        </a:defRPr>
      </a:lvl2pPr>
      <a:lvl3pPr marL="1143000" indent="-228600" algn="l" defTabSz="914400" rtl="0" eaLnBrk="1" latinLnBrk="0" hangingPunct="1">
        <a:lnSpc>
          <a:spcPct val="90000"/>
        </a:lnSpc>
        <a:spcBef>
          <a:spcPts val="500"/>
        </a:spcBef>
        <a:buFontTx/>
        <a:buBlip>
          <a:blip r:embed="rId16"/>
        </a:buBlip>
        <a:defRPr sz="2000" kern="1200">
          <a:solidFill>
            <a:srgbClr val="353839"/>
          </a:solidFill>
          <a:latin typeface="+mn-lt"/>
          <a:ea typeface="+mn-ea"/>
          <a:cs typeface="+mn-cs"/>
        </a:defRPr>
      </a:lvl3pPr>
      <a:lvl4pPr marL="1600200" indent="-228600" algn="l" defTabSz="914400" rtl="0" eaLnBrk="1" latinLnBrk="0" hangingPunct="1">
        <a:lnSpc>
          <a:spcPct val="90000"/>
        </a:lnSpc>
        <a:spcBef>
          <a:spcPts val="500"/>
        </a:spcBef>
        <a:buFontTx/>
        <a:buBlip>
          <a:blip r:embed="rId16"/>
        </a:buBlip>
        <a:defRPr sz="1800" kern="1200">
          <a:solidFill>
            <a:srgbClr val="353839"/>
          </a:solidFill>
          <a:latin typeface="+mn-lt"/>
          <a:ea typeface="+mn-ea"/>
          <a:cs typeface="+mn-cs"/>
        </a:defRPr>
      </a:lvl4pPr>
      <a:lvl5pPr marL="2057400" indent="-228600" algn="l" defTabSz="914400" rtl="0" eaLnBrk="1" latinLnBrk="0" hangingPunct="1">
        <a:lnSpc>
          <a:spcPct val="90000"/>
        </a:lnSpc>
        <a:spcBef>
          <a:spcPts val="500"/>
        </a:spcBef>
        <a:buFontTx/>
        <a:buBlip>
          <a:blip r:embed="rId16"/>
        </a:buBlip>
        <a:defRPr sz="1800" kern="1200">
          <a:solidFill>
            <a:srgbClr val="353839"/>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840">
          <p15:clr>
            <a:srgbClr val="F26B43"/>
          </p15:clr>
        </p15:guide>
        <p15:guide id="2" orient="horz" pos="456">
          <p15:clr>
            <a:srgbClr val="F26B43"/>
          </p15:clr>
        </p15:guide>
        <p15:guide id="3" orient="horz" pos="60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38"/>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742819716"/>
      </p:ext>
    </p:extLst>
  </p:cSld>
  <p:clrMap bg1="dk1" tx1="lt1" bg2="dk2" tx2="lt2" accent1="accent1" accent2="accent2" accent3="accent3" accent4="accent4" accent5="accent5" accent6="accent6" hlink="hlink" folHlink="folHlink"/>
  <p:sldLayoutIdLst>
    <p:sldLayoutId id="2147483702" r:id="rId1"/>
    <p:sldLayoutId id="2147483703" r:id="rId2"/>
    <p:sldLayoutId id="2147483704" r:id="rId3"/>
    <p:sldLayoutId id="2147483705" r:id="rId4"/>
    <p:sldLayoutId id="2147483706" r:id="rId5"/>
    <p:sldLayoutId id="2147483707" r:id="rId6"/>
    <p:sldLayoutId id="2147483708" r:id="rId7"/>
    <p:sldLayoutId id="2147483709" r:id="rId8"/>
    <p:sldLayoutId id="2147483710" r:id="rId9"/>
    <p:sldLayoutId id="2147483711" r:id="rId10"/>
    <p:sldLayoutId id="2147483712" r:id="rId11"/>
    <p:sldLayoutId id="2147483713" r:id="rId12"/>
    <p:sldLayoutId id="2147483714" r:id="rId13"/>
    <p:sldLayoutId id="2147483715" r:id="rId14"/>
    <p:sldLayoutId id="2147483716" r:id="rId15"/>
    <p:sldLayoutId id="2147483717" r:id="rId16"/>
    <p:sldLayoutId id="2147483718" r:id="rId17"/>
    <p:sldLayoutId id="2147483719" r:id="rId18"/>
    <p:sldLayoutId id="2147483720" r:id="rId19"/>
    <p:sldLayoutId id="2147483721" r:id="rId20"/>
    <p:sldLayoutId id="2147483722" r:id="rId21"/>
    <p:sldLayoutId id="2147483723" r:id="rId22"/>
    <p:sldLayoutId id="2147483724" r:id="rId23"/>
    <p:sldLayoutId id="2147483725" r:id="rId24"/>
    <p:sldLayoutId id="2147483726" r:id="rId25"/>
    <p:sldLayoutId id="2147483727" r:id="rId26"/>
    <p:sldLayoutId id="2147483728" r:id="rId27"/>
    <p:sldLayoutId id="2147483729" r:id="rId28"/>
    <p:sldLayoutId id="2147483730" r:id="rId29"/>
    <p:sldLayoutId id="2147483731" r:id="rId30"/>
    <p:sldLayoutId id="2147483732" r:id="rId31"/>
    <p:sldLayoutId id="2147483733" r:id="rId32"/>
    <p:sldLayoutId id="2147483734" r:id="rId33"/>
    <p:sldLayoutId id="2147483735" r:id="rId34"/>
    <p:sldLayoutId id="2147483736" r:id="rId35"/>
    <p:sldLayoutId id="2147483737" r:id="rId36"/>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dpi="0" rotWithShape="0">
          <a:blip r:embed="rId17"/>
          <a:srcRect/>
          <a:stretch>
            <a:fillRect/>
          </a:stretch>
        </a:blipFill>
        <a:effectLst/>
      </p:bgPr>
    </p:bg>
    <p:spTree>
      <p:nvGrpSpPr>
        <p:cNvPr id="1" name=""/>
        <p:cNvGrpSpPr/>
        <p:nvPr/>
      </p:nvGrpSpPr>
      <p:grpSpPr>
        <a:xfrm>
          <a:off x="0" y="0"/>
          <a:ext cx="0" cy="0"/>
          <a:chOff x="0" y="0"/>
          <a:chExt cx="0" cy="0"/>
        </a:xfrm>
      </p:grpSpPr>
      <p:sp>
        <p:nvSpPr>
          <p:cNvPr id="3074" name="מציין מיקום של כותרת 1"/>
          <p:cNvSpPr>
            <a:spLocks noGrp="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he-IL" altLang="he-IL"/>
              <a:t>לחץ כדי לערוך סגנון כותרת של תבנית בסיס</a:t>
            </a:r>
          </a:p>
        </p:txBody>
      </p:sp>
      <p:sp>
        <p:nvSpPr>
          <p:cNvPr id="3075" name="מציין מיקום טקסט 2"/>
          <p:cNvSpPr>
            <a:spLocks noGrp="1"/>
          </p:cNvSpPr>
          <p:nvPr>
            <p:ph type="body" idx="1"/>
          </p:nvPr>
        </p:nvSpPr>
        <p:spPr bwMode="auto">
          <a:xfrm>
            <a:off x="609600" y="1600200"/>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he-IL" altLang="he-IL"/>
              <a:t>לחץ כדי לערוך סגנונות טקסט של תבנית בסיס</a:t>
            </a:r>
          </a:p>
          <a:p>
            <a:pPr lvl="1"/>
            <a:r>
              <a:rPr lang="he-IL" altLang="he-IL"/>
              <a:t>רמה שנייה</a:t>
            </a:r>
          </a:p>
          <a:p>
            <a:pPr lvl="2"/>
            <a:r>
              <a:rPr lang="he-IL" altLang="he-IL"/>
              <a:t>רמה שלישית</a:t>
            </a:r>
          </a:p>
          <a:p>
            <a:pPr lvl="3"/>
            <a:r>
              <a:rPr lang="he-IL" altLang="he-IL"/>
              <a:t>רמה רביעית</a:t>
            </a:r>
          </a:p>
          <a:p>
            <a:pPr lvl="4"/>
            <a:r>
              <a:rPr lang="he-IL" altLang="he-IL"/>
              <a:t>רמה חמישית</a:t>
            </a:r>
          </a:p>
        </p:txBody>
      </p:sp>
      <p:sp>
        <p:nvSpPr>
          <p:cNvPr id="4" name="מציין מיקום של תאריך 3"/>
          <p:cNvSpPr>
            <a:spLocks noGrp="1"/>
          </p:cNvSpPr>
          <p:nvPr>
            <p:ph type="dt" sz="half" idx="2"/>
          </p:nvPr>
        </p:nvSpPr>
        <p:spPr>
          <a:xfrm>
            <a:off x="8737600" y="6356350"/>
            <a:ext cx="2844800" cy="365125"/>
          </a:xfrm>
          <a:prstGeom prst="rect">
            <a:avLst/>
          </a:prstGeom>
        </p:spPr>
        <p:txBody>
          <a:bodyPr vert="horz" lIns="91440" tIns="45720" rIns="91440" bIns="45720" rtlCol="1" anchor="ctr"/>
          <a:lstStyle>
            <a:lvl1pPr algn="r" eaLnBrk="1" fontAlgn="auto" hangingPunct="1">
              <a:spcBef>
                <a:spcPts val="0"/>
              </a:spcBef>
              <a:spcAft>
                <a:spcPts val="0"/>
              </a:spcAft>
              <a:defRPr sz="1200" smtClean="0">
                <a:solidFill>
                  <a:schemeClr val="tx1">
                    <a:tint val="75000"/>
                  </a:schemeClr>
                </a:solidFill>
                <a:latin typeface="+mn-lt"/>
              </a:defRPr>
            </a:lvl1pPr>
          </a:lstStyle>
          <a:p>
            <a:pPr>
              <a:defRPr/>
            </a:pPr>
            <a:endParaRPr lang="en-US"/>
          </a:p>
        </p:txBody>
      </p:sp>
      <p:sp>
        <p:nvSpPr>
          <p:cNvPr id="5" name="מציין מיקום של כותרת תחתונה 4"/>
          <p:cNvSpPr>
            <a:spLocks noGrp="1"/>
          </p:cNvSpPr>
          <p:nvPr>
            <p:ph type="ftr" sz="quarter" idx="3"/>
          </p:nvPr>
        </p:nvSpPr>
        <p:spPr>
          <a:xfrm>
            <a:off x="4165600" y="6356350"/>
            <a:ext cx="3860800" cy="365125"/>
          </a:xfrm>
          <a:prstGeom prst="rect">
            <a:avLst/>
          </a:prstGeom>
        </p:spPr>
        <p:txBody>
          <a:bodyPr vert="horz" lIns="91440" tIns="45720" rIns="91440" bIns="45720" rtlCol="1" anchor="ctr"/>
          <a:lstStyle>
            <a:lvl1pPr algn="ctr" eaLnBrk="1" fontAlgn="auto" hangingPunct="1">
              <a:spcBef>
                <a:spcPts val="0"/>
              </a:spcBef>
              <a:spcAft>
                <a:spcPts val="0"/>
              </a:spcAft>
              <a:defRPr sz="1200" dirty="0">
                <a:solidFill>
                  <a:schemeClr val="tx1">
                    <a:tint val="75000"/>
                  </a:schemeClr>
                </a:solidFill>
                <a:latin typeface="+mn-lt"/>
              </a:defRPr>
            </a:lvl1pPr>
          </a:lstStyle>
          <a:p>
            <a:pPr>
              <a:defRPr/>
            </a:pPr>
            <a:endParaRPr lang="en-US"/>
          </a:p>
        </p:txBody>
      </p:sp>
      <p:sp>
        <p:nvSpPr>
          <p:cNvPr id="6" name="מציין מיקום של מספר שקופית 5"/>
          <p:cNvSpPr>
            <a:spLocks noGrp="1"/>
          </p:cNvSpPr>
          <p:nvPr>
            <p:ph type="sldNum" sz="quarter" idx="4"/>
          </p:nvPr>
        </p:nvSpPr>
        <p:spPr>
          <a:xfrm>
            <a:off x="609600" y="6356350"/>
            <a:ext cx="2844800" cy="365125"/>
          </a:xfrm>
          <a:prstGeom prst="rect">
            <a:avLst/>
          </a:prstGeom>
        </p:spPr>
        <p:txBody>
          <a:bodyPr vert="horz" lIns="91440" tIns="45720" rIns="91440" bIns="45720" rtlCol="1" anchor="ctr"/>
          <a:lstStyle>
            <a:lvl1pPr algn="l" eaLnBrk="1" fontAlgn="auto" hangingPunct="1">
              <a:spcBef>
                <a:spcPts val="0"/>
              </a:spcBef>
              <a:spcAft>
                <a:spcPts val="0"/>
              </a:spcAft>
              <a:defRPr sz="1200" smtClean="0">
                <a:solidFill>
                  <a:schemeClr val="tx1">
                    <a:tint val="75000"/>
                  </a:schemeClr>
                </a:solidFill>
                <a:latin typeface="+mn-lt"/>
              </a:defRPr>
            </a:lvl1pPr>
          </a:lstStyle>
          <a:p>
            <a:pPr>
              <a:defRPr/>
            </a:pPr>
            <a:fld id="{357E845A-6110-4E05-B09D-F606B3E09667}" type="slidenum">
              <a:rPr lang="en-US"/>
              <a:pPr>
                <a:defRPr/>
              </a:pPr>
              <a:t>‹#›</a:t>
            </a:fld>
            <a:endParaRPr lang="en-US"/>
          </a:p>
        </p:txBody>
      </p:sp>
      <p:sp>
        <p:nvSpPr>
          <p:cNvPr id="7" name="מציין מיקום של מספר שקופית 5"/>
          <p:cNvSpPr txBox="1">
            <a:spLocks/>
          </p:cNvSpPr>
          <p:nvPr userDrawn="1"/>
        </p:nvSpPr>
        <p:spPr>
          <a:xfrm flipH="1">
            <a:off x="11712575" y="6356350"/>
            <a:ext cx="479425" cy="365125"/>
          </a:xfrm>
          <a:prstGeom prst="rect">
            <a:avLst/>
          </a:prstGeom>
        </p:spPr>
        <p:txBody>
          <a:bodyPr/>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defRPr/>
            </a:pPr>
            <a:fld id="{9BC6803B-0062-44DE-A71B-6894AE5D7B93}" type="slidenum">
              <a:rPr lang="en-US" smtClean="0"/>
              <a:pPr>
                <a:defRPr/>
              </a:pPr>
              <a:t>‹#›</a:t>
            </a:fld>
            <a:endParaRPr lang="en-US"/>
          </a:p>
        </p:txBody>
      </p:sp>
    </p:spTree>
    <p:extLst>
      <p:ext uri="{BB962C8B-B14F-4D97-AF65-F5344CB8AC3E}">
        <p14:creationId xmlns:p14="http://schemas.microsoft.com/office/powerpoint/2010/main" val="1198154912"/>
      </p:ext>
    </p:extLst>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 id="2147483750" r:id="rId12"/>
    <p:sldLayoutId id="2147483751" r:id="rId13"/>
    <p:sldLayoutId id="2147483752" r:id="rId14"/>
    <p:sldLayoutId id="2147483753" r:id="rId15"/>
  </p:sldLayoutIdLst>
  <p:hf hdr="0" ftr="0" dt="0"/>
  <p:txStyles>
    <p:titleStyle>
      <a:lvl1pPr algn="ctr" rtl="1" fontAlgn="base">
        <a:spcBef>
          <a:spcPct val="0"/>
        </a:spcBef>
        <a:spcAft>
          <a:spcPct val="0"/>
        </a:spcAft>
        <a:defRPr sz="4400" kern="1200">
          <a:solidFill>
            <a:schemeClr val="tx1"/>
          </a:solidFill>
          <a:latin typeface="+mj-lt"/>
          <a:ea typeface="+mj-ea"/>
          <a:cs typeface="Calibri" panose="020F0502020204030204" pitchFamily="34" charset="0"/>
        </a:defRPr>
      </a:lvl1pPr>
      <a:lvl2pPr algn="ctr" rtl="1" fontAlgn="base">
        <a:spcBef>
          <a:spcPct val="0"/>
        </a:spcBef>
        <a:spcAft>
          <a:spcPct val="0"/>
        </a:spcAft>
        <a:defRPr sz="4400">
          <a:solidFill>
            <a:schemeClr val="tx1"/>
          </a:solidFill>
          <a:latin typeface="Calibri" panose="020F0502020204030204" pitchFamily="34" charset="0"/>
          <a:cs typeface="Calibri" panose="020F0502020204030204" pitchFamily="34" charset="0"/>
        </a:defRPr>
      </a:lvl2pPr>
      <a:lvl3pPr algn="ctr" rtl="1" fontAlgn="base">
        <a:spcBef>
          <a:spcPct val="0"/>
        </a:spcBef>
        <a:spcAft>
          <a:spcPct val="0"/>
        </a:spcAft>
        <a:defRPr sz="4400">
          <a:solidFill>
            <a:schemeClr val="tx1"/>
          </a:solidFill>
          <a:latin typeface="Calibri" panose="020F0502020204030204" pitchFamily="34" charset="0"/>
          <a:cs typeface="Calibri" panose="020F0502020204030204" pitchFamily="34" charset="0"/>
        </a:defRPr>
      </a:lvl3pPr>
      <a:lvl4pPr algn="ctr" rtl="1" fontAlgn="base">
        <a:spcBef>
          <a:spcPct val="0"/>
        </a:spcBef>
        <a:spcAft>
          <a:spcPct val="0"/>
        </a:spcAft>
        <a:defRPr sz="4400">
          <a:solidFill>
            <a:schemeClr val="tx1"/>
          </a:solidFill>
          <a:latin typeface="Calibri" panose="020F0502020204030204" pitchFamily="34" charset="0"/>
          <a:cs typeface="Calibri" panose="020F0502020204030204" pitchFamily="34" charset="0"/>
        </a:defRPr>
      </a:lvl4pPr>
      <a:lvl5pPr algn="ctr" rtl="1" fontAlgn="base">
        <a:spcBef>
          <a:spcPct val="0"/>
        </a:spcBef>
        <a:spcAft>
          <a:spcPct val="0"/>
        </a:spcAft>
        <a:defRPr sz="4400">
          <a:solidFill>
            <a:schemeClr val="tx1"/>
          </a:solidFill>
          <a:latin typeface="Calibri" panose="020F0502020204030204" pitchFamily="34" charset="0"/>
          <a:cs typeface="Calibri" panose="020F0502020204030204" pitchFamily="34" charset="0"/>
        </a:defRPr>
      </a:lvl5pPr>
      <a:lvl6pPr marL="457200" algn="ctr" rtl="1" fontAlgn="base">
        <a:spcBef>
          <a:spcPct val="0"/>
        </a:spcBef>
        <a:spcAft>
          <a:spcPct val="0"/>
        </a:spcAft>
        <a:defRPr sz="4400">
          <a:solidFill>
            <a:schemeClr val="tx1"/>
          </a:solidFill>
          <a:latin typeface="Calibri" panose="020F0502020204030204" pitchFamily="34" charset="0"/>
          <a:cs typeface="Calibri" panose="020F0502020204030204" pitchFamily="34" charset="0"/>
        </a:defRPr>
      </a:lvl6pPr>
      <a:lvl7pPr marL="914400" algn="ctr" rtl="1" fontAlgn="base">
        <a:spcBef>
          <a:spcPct val="0"/>
        </a:spcBef>
        <a:spcAft>
          <a:spcPct val="0"/>
        </a:spcAft>
        <a:defRPr sz="4400">
          <a:solidFill>
            <a:schemeClr val="tx1"/>
          </a:solidFill>
          <a:latin typeface="Calibri" panose="020F0502020204030204" pitchFamily="34" charset="0"/>
          <a:cs typeface="Calibri" panose="020F0502020204030204" pitchFamily="34" charset="0"/>
        </a:defRPr>
      </a:lvl7pPr>
      <a:lvl8pPr marL="1371600" algn="ctr" rtl="1" fontAlgn="base">
        <a:spcBef>
          <a:spcPct val="0"/>
        </a:spcBef>
        <a:spcAft>
          <a:spcPct val="0"/>
        </a:spcAft>
        <a:defRPr sz="4400">
          <a:solidFill>
            <a:schemeClr val="tx1"/>
          </a:solidFill>
          <a:latin typeface="Calibri" panose="020F0502020204030204" pitchFamily="34" charset="0"/>
          <a:cs typeface="Calibri" panose="020F0502020204030204" pitchFamily="34" charset="0"/>
        </a:defRPr>
      </a:lvl8pPr>
      <a:lvl9pPr marL="1828800" algn="ctr" rtl="1" fontAlgn="base">
        <a:spcBef>
          <a:spcPct val="0"/>
        </a:spcBef>
        <a:spcAft>
          <a:spcPct val="0"/>
        </a:spcAft>
        <a:defRPr sz="4400">
          <a:solidFill>
            <a:schemeClr val="tx1"/>
          </a:solidFill>
          <a:latin typeface="Calibri" panose="020F0502020204030204" pitchFamily="34" charset="0"/>
          <a:cs typeface="Calibri" panose="020F0502020204030204" pitchFamily="34" charset="0"/>
        </a:defRPr>
      </a:lvl9pPr>
    </p:titleStyle>
    <p:bodyStyle>
      <a:lvl1pPr marL="342900" indent="-342900" algn="r" rtl="1" fontAlgn="base">
        <a:spcBef>
          <a:spcPct val="20000"/>
        </a:spcBef>
        <a:spcAft>
          <a:spcPct val="0"/>
        </a:spcAft>
        <a:buFont typeface="Arial" panose="020B0604020202020204" pitchFamily="34" charset="0"/>
        <a:buChar char="•"/>
        <a:defRPr sz="3200" kern="1200">
          <a:solidFill>
            <a:schemeClr val="tx1"/>
          </a:solidFill>
          <a:latin typeface="+mn-lt"/>
          <a:ea typeface="+mn-ea"/>
          <a:cs typeface="Calibri" panose="020F0502020204030204" pitchFamily="34" charset="0"/>
        </a:defRPr>
      </a:lvl1pPr>
      <a:lvl2pPr marL="742950" indent="-285750" algn="r" rtl="1"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r" rtl="1"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r" rtl="1"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r" rtl="1"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r" defTabSz="914400" rtl="1"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r" defTabSz="914400" rtl="1"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r" defTabSz="914400" rtl="1"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r" defTabSz="914400" rtl="1"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51.xml"/><Relationship Id="rId1" Type="http://schemas.openxmlformats.org/officeDocument/2006/relationships/themeOverride" Target="../theme/themeOverride1.xml"/><Relationship Id="rId4" Type="http://schemas.openxmlformats.org/officeDocument/2006/relationships/image" Target="../media/image77.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81.wmf"/><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developer.mozilla.org/en-US/docs/Web/API/URLSearchParams)"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88.png"/><Relationship Id="rId4" Type="http://schemas.openxmlformats.org/officeDocument/2006/relationships/image" Target="../media/image87.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s://github.com/ReactTraining/history"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3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91.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s://github.com/maisano/react-router-transition" TargetMode="External"/><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93.png"/></Relationships>
</file>

<file path=ppt/slides/_rels/slide36.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xml"/><Relationship Id="rId1" Type="http://schemas.openxmlformats.org/officeDocument/2006/relationships/slideLayout" Target="../slideLayouts/slideLayout64.xml"/></Relationships>
</file>

<file path=ppt/slides/_rels/slide40.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sp>
        <p:nvSpPr>
          <p:cNvPr id="31746" name="Subtitle 2"/>
          <p:cNvSpPr>
            <a:spLocks noGrp="1"/>
          </p:cNvSpPr>
          <p:nvPr>
            <p:ph type="subTitle" idx="1"/>
          </p:nvPr>
        </p:nvSpPr>
        <p:spPr>
          <a:xfrm>
            <a:off x="1127125" y="5764863"/>
            <a:ext cx="4503654" cy="1655762"/>
          </a:xfrm>
        </p:spPr>
        <p:txBody>
          <a:bodyPr/>
          <a:lstStyle/>
          <a:p>
            <a:pPr algn="l"/>
            <a:endParaRPr lang="en-US" altLang="he-IL" sz="1600" dirty="0">
              <a:solidFill>
                <a:schemeClr val="bg1"/>
              </a:solidFill>
            </a:endParaRPr>
          </a:p>
        </p:txBody>
      </p:sp>
      <p:sp>
        <p:nvSpPr>
          <p:cNvPr id="31747" name="TextBox 6"/>
          <p:cNvSpPr txBox="1">
            <a:spLocks noChangeArrowheads="1"/>
          </p:cNvSpPr>
          <p:nvPr/>
        </p:nvSpPr>
        <p:spPr bwMode="auto">
          <a:xfrm>
            <a:off x="131763" y="2349500"/>
            <a:ext cx="11928475"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lvl="0" algn="ctr">
              <a:defRPr/>
            </a:pPr>
            <a:r>
              <a:rPr lang="en-US" sz="5400" i="1" kern="0" dirty="0">
                <a:solidFill>
                  <a:schemeClr val="tx2">
                    <a:lumMod val="75000"/>
                  </a:schemeClr>
                </a:solidFill>
              </a:rPr>
              <a:t>Routing</a:t>
            </a:r>
            <a:endParaRPr kumimoji="0" lang="he-IL" sz="4000" b="0" i="1" u="none" strike="noStrike" kern="0" cap="none" spc="0" normalizeH="0" baseline="0" noProof="0" dirty="0">
              <a:ln>
                <a:noFill/>
              </a:ln>
              <a:solidFill>
                <a:schemeClr val="tx2">
                  <a:lumMod val="75000"/>
                </a:schemeClr>
              </a:solidFill>
              <a:effectLst/>
              <a:uLnTx/>
              <a:uFillTx/>
              <a:latin typeface="Calibri" panose="020F0502020204030204" pitchFamily="34" charset="0"/>
            </a:endParaRPr>
          </a:p>
        </p:txBody>
      </p:sp>
      <p:cxnSp>
        <p:nvCxnSpPr>
          <p:cNvPr id="10" name="מחבר ישר 9"/>
          <p:cNvCxnSpPr/>
          <p:nvPr/>
        </p:nvCxnSpPr>
        <p:spPr>
          <a:xfrm>
            <a:off x="1127125" y="5767798"/>
            <a:ext cx="0" cy="1088136"/>
          </a:xfrm>
          <a:prstGeom prst="line">
            <a:avLst/>
          </a:prstGeom>
          <a:ln>
            <a:solidFill>
              <a:srgbClr val="102640"/>
            </a:solidFill>
          </a:ln>
        </p:spPr>
        <p:style>
          <a:lnRef idx="1">
            <a:schemeClr val="accent1"/>
          </a:lnRef>
          <a:fillRef idx="0">
            <a:schemeClr val="accent1"/>
          </a:fillRef>
          <a:effectRef idx="0">
            <a:schemeClr val="accent1"/>
          </a:effectRef>
          <a:fontRef idx="minor">
            <a:schemeClr val="tx1"/>
          </a:fontRef>
        </p:style>
      </p:cxnSp>
      <p:sp>
        <p:nvSpPr>
          <p:cNvPr id="2" name="Slide Number Placeholder 1"/>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BC6803B-0062-44DE-A71B-6894AE5D7B93}"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754001341"/>
      </p:ext>
    </p:extLst>
  </p:cSld>
  <p:clrMapOvr>
    <a:overrideClrMapping bg1="lt1" tx1="dk1" bg2="lt2" tx2="dk2" accent1="accent1" accent2="accent2" accent3="accent3" accent4="accent4" accent5="accent5" accent6="accent6" hlink="hlink" folHlink="folHlink"/>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extLst/>
          </p:nvPr>
        </p:nvSpPr>
        <p:spPr/>
        <p:txBody>
          <a:bodyPr/>
          <a:lstStyle/>
          <a:p>
            <a:r>
              <a:rPr lang="en-US" dirty="0"/>
              <a:t>Static Routing vs. Dynamic Routing</a:t>
            </a:r>
          </a:p>
        </p:txBody>
      </p:sp>
      <p:sp>
        <p:nvSpPr>
          <p:cNvPr id="5" name="Content Placeholder 4"/>
          <p:cNvSpPr>
            <a:spLocks noGrp="1"/>
          </p:cNvSpPr>
          <p:nvPr>
            <p:ph idx="1"/>
            <p:extLst/>
          </p:nvPr>
        </p:nvSpPr>
        <p:spPr>
          <a:xfrm>
            <a:off x="838200" y="966942"/>
            <a:ext cx="10642092" cy="5186363"/>
          </a:xfrm>
        </p:spPr>
        <p:txBody>
          <a:bodyPr vert="horz" lIns="91440" tIns="45720" rIns="91440" bIns="45720" rtlCol="0" anchor="t">
            <a:normAutofit/>
          </a:bodyPr>
          <a:lstStyle/>
          <a:p>
            <a:pPr>
              <a:lnSpc>
                <a:spcPct val="150000"/>
              </a:lnSpc>
            </a:pPr>
            <a:r>
              <a:rPr lang="en-US" dirty="0"/>
              <a:t>Static Routing is when routing is declared as part of app’s initialization before any rendering takes place </a:t>
            </a:r>
          </a:p>
          <a:p>
            <a:pPr lvl="1">
              <a:lnSpc>
                <a:spcPct val="150000"/>
              </a:lnSpc>
            </a:pPr>
            <a:r>
              <a:rPr lang="en-US" dirty="0"/>
              <a:t>React Router older versions</a:t>
            </a:r>
          </a:p>
          <a:p>
            <a:pPr lvl="1">
              <a:lnSpc>
                <a:spcPct val="150000"/>
              </a:lnSpc>
            </a:pPr>
            <a:r>
              <a:rPr lang="en-US" dirty="0"/>
              <a:t>Angular Router</a:t>
            </a:r>
          </a:p>
          <a:p>
            <a:pPr lvl="1">
              <a:lnSpc>
                <a:spcPct val="150000"/>
              </a:lnSpc>
            </a:pPr>
            <a:r>
              <a:rPr lang="en-US" dirty="0"/>
              <a:t>Server side routing</a:t>
            </a:r>
          </a:p>
          <a:p>
            <a:pPr lvl="1">
              <a:lnSpc>
                <a:spcPct val="150000"/>
              </a:lnSpc>
            </a:pPr>
            <a:endParaRPr lang="en-US" dirty="0"/>
          </a:p>
          <a:p>
            <a:pPr>
              <a:lnSpc>
                <a:spcPct val="150000"/>
              </a:lnSpc>
            </a:pPr>
            <a:r>
              <a:rPr lang="en-US" dirty="0"/>
              <a:t>Dynamic routing is when routing happens </a:t>
            </a:r>
            <a:r>
              <a:rPr lang="en-US" b="1" dirty="0"/>
              <a:t>while your app is rendering</a:t>
            </a:r>
            <a:r>
              <a:rPr lang="en-US" dirty="0"/>
              <a:t>. </a:t>
            </a:r>
          </a:p>
        </p:txBody>
      </p:sp>
    </p:spTree>
    <p:extLst>
      <p:ext uri="{BB962C8B-B14F-4D97-AF65-F5344CB8AC3E}">
        <p14:creationId xmlns:p14="http://schemas.microsoft.com/office/powerpoint/2010/main" val="32077022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extLst/>
          </p:nvPr>
        </p:nvSpPr>
        <p:spPr/>
        <p:txBody>
          <a:bodyPr/>
          <a:lstStyle/>
          <a:p>
            <a:r>
              <a:rPr lang="en-US" dirty="0"/>
              <a:t>Installing React Router</a:t>
            </a:r>
          </a:p>
        </p:txBody>
      </p:sp>
      <p:sp>
        <p:nvSpPr>
          <p:cNvPr id="6" name="TextBox 5">
            <a:extLst>
              <a:ext uri="{FF2B5EF4-FFF2-40B4-BE49-F238E27FC236}">
                <a16:creationId xmlns:a16="http://schemas.microsoft.com/office/drawing/2014/main" id="{E98E24E6-4447-4077-84D6-FE230CF521DC}"/>
              </a:ext>
            </a:extLst>
          </p:cNvPr>
          <p:cNvSpPr txBox="1"/>
          <p:nvPr>
            <p:extLst/>
          </p:nvPr>
        </p:nvSpPr>
        <p:spPr>
          <a:xfrm>
            <a:off x="3187454" y="2545800"/>
            <a:ext cx="5998880" cy="707886"/>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dirty="0">
                <a:solidFill>
                  <a:schemeClr val="tx2"/>
                </a:solidFill>
                <a:latin typeface="source-code-pro"/>
              </a:rPr>
              <a:t>npm </a:t>
            </a:r>
            <a:r>
              <a:rPr lang="en-US" sz="4000" dirty="0" err="1">
                <a:solidFill>
                  <a:schemeClr val="tx2"/>
                </a:solidFill>
                <a:latin typeface="source-code-pro"/>
              </a:rPr>
              <a:t>i</a:t>
            </a:r>
            <a:r>
              <a:rPr lang="en-US" sz="4000" dirty="0">
                <a:solidFill>
                  <a:schemeClr val="tx2"/>
                </a:solidFill>
                <a:latin typeface="source-code-pro"/>
              </a:rPr>
              <a:t> –s </a:t>
            </a:r>
            <a:r>
              <a:rPr lang="en-US" sz="4000" b="1" dirty="0">
                <a:solidFill>
                  <a:schemeClr val="tx2"/>
                </a:solidFill>
                <a:latin typeface="source-code-pro"/>
              </a:rPr>
              <a:t>react-router-</a:t>
            </a:r>
            <a:r>
              <a:rPr lang="en-US" sz="4000" b="1" dirty="0" err="1">
                <a:solidFill>
                  <a:schemeClr val="tx2"/>
                </a:solidFill>
                <a:latin typeface="source-code-pro"/>
              </a:rPr>
              <a:t>dom</a:t>
            </a:r>
            <a:endParaRPr sz="4000" b="1" dirty="0">
              <a:solidFill>
                <a:schemeClr val="tx2"/>
              </a:solidFill>
              <a:latin typeface="source-code-pro"/>
            </a:endParaRPr>
          </a:p>
        </p:txBody>
      </p:sp>
    </p:spTree>
    <p:extLst>
      <p:ext uri="{BB962C8B-B14F-4D97-AF65-F5344CB8AC3E}">
        <p14:creationId xmlns:p14="http://schemas.microsoft.com/office/powerpoint/2010/main" val="6543607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A05C9F4-E5A1-4E2C-BD15-72C5EB8AD045}"/>
              </a:ext>
            </a:extLst>
          </p:cNvPr>
          <p:cNvSpPr>
            <a:spLocks noGrp="1"/>
          </p:cNvSpPr>
          <p:nvPr>
            <p:ph type="ctrTitle"/>
          </p:nvPr>
        </p:nvSpPr>
        <p:spPr/>
        <p:txBody>
          <a:bodyPr/>
          <a:lstStyle/>
          <a:p>
            <a:r>
              <a:rPr lang="en-US"/>
              <a:t>Routes and Data</a:t>
            </a:r>
          </a:p>
        </p:txBody>
      </p:sp>
    </p:spTree>
    <p:extLst>
      <p:ext uri="{BB962C8B-B14F-4D97-AF65-F5344CB8AC3E}">
        <p14:creationId xmlns:p14="http://schemas.microsoft.com/office/powerpoint/2010/main" val="14726891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extLst/>
          </p:nvPr>
        </p:nvSpPr>
        <p:spPr/>
        <p:txBody>
          <a:bodyPr/>
          <a:lstStyle/>
          <a:p>
            <a:r>
              <a:rPr lang="en-US"/>
              <a:t>Basic Configuration</a:t>
            </a:r>
            <a:endParaRPr lang="en-US" b="0">
              <a:solidFill>
                <a:srgbClr val="000000"/>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95600" y="813367"/>
            <a:ext cx="6248400" cy="5778500"/>
          </a:xfrm>
          <a:prstGeom prst="rect">
            <a:avLst/>
          </a:prstGeom>
        </p:spPr>
      </p:pic>
    </p:spTree>
    <p:extLst>
      <p:ext uri="{BB962C8B-B14F-4D97-AF65-F5344CB8AC3E}">
        <p14:creationId xmlns:p14="http://schemas.microsoft.com/office/powerpoint/2010/main" val="23917000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extLst/>
          </p:nvPr>
        </p:nvSpPr>
        <p:spPr/>
        <p:txBody>
          <a:bodyPr/>
          <a:lstStyle/>
          <a:p>
            <a:r>
              <a:rPr lang="en-US"/>
              <a:t>Basic configuration</a:t>
            </a:r>
          </a:p>
        </p:txBody>
      </p:sp>
      <p:sp>
        <p:nvSpPr>
          <p:cNvPr id="5" name="Content Placeholder 4"/>
          <p:cNvSpPr>
            <a:spLocks noGrp="1"/>
          </p:cNvSpPr>
          <p:nvPr>
            <p:ph idx="1"/>
            <p:extLst/>
          </p:nvPr>
        </p:nvSpPr>
        <p:spPr/>
        <p:txBody>
          <a:bodyPr vert="horz" lIns="91440" tIns="45720" rIns="91440" bIns="45720" rtlCol="0" anchor="t">
            <a:normAutofit/>
          </a:bodyPr>
          <a:lstStyle/>
          <a:p>
            <a:pPr>
              <a:lnSpc>
                <a:spcPct val="150000"/>
              </a:lnSpc>
            </a:pPr>
            <a:r>
              <a:rPr lang="en-US"/>
              <a:t>Router must have one child element. If we remove wrapping div we will get the following error:</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4261" y="2446864"/>
            <a:ext cx="11123866" cy="4337983"/>
          </a:xfrm>
          <a:prstGeom prst="rect">
            <a:avLst/>
          </a:prstGeom>
        </p:spPr>
      </p:pic>
    </p:spTree>
    <p:extLst>
      <p:ext uri="{BB962C8B-B14F-4D97-AF65-F5344CB8AC3E}">
        <p14:creationId xmlns:p14="http://schemas.microsoft.com/office/powerpoint/2010/main" val="2341518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extLst/>
          </p:nvPr>
        </p:nvSpPr>
        <p:spPr/>
        <p:txBody>
          <a:bodyPr/>
          <a:lstStyle/>
          <a:p>
            <a:r>
              <a:rPr lang="en-US"/>
              <a:t>Route</a:t>
            </a:r>
          </a:p>
        </p:txBody>
      </p:sp>
      <p:sp>
        <p:nvSpPr>
          <p:cNvPr id="3" name="Content Placeholder 2"/>
          <p:cNvSpPr>
            <a:spLocks noGrp="1"/>
          </p:cNvSpPr>
          <p:nvPr>
            <p:ph idx="1"/>
          </p:nvPr>
        </p:nvSpPr>
        <p:spPr/>
        <p:txBody>
          <a:bodyPr/>
          <a:lstStyle/>
          <a:p>
            <a:r>
              <a:rPr lang="en-US" dirty="0"/>
              <a:t>Used to define what component to render when path is matched.</a:t>
            </a:r>
          </a:p>
          <a:p>
            <a:r>
              <a:rPr lang="en-US" dirty="0"/>
              <a:t>Can be used anywhere, hence providing dynamic routing behavior</a:t>
            </a:r>
          </a:p>
          <a:p>
            <a:endParaRPr lang="en-US" dirty="0"/>
          </a:p>
          <a:p>
            <a:r>
              <a:rPr lang="en-US" dirty="0"/>
              <a:t>Route main props:</a:t>
            </a:r>
          </a:p>
          <a:p>
            <a:pPr lvl="1"/>
            <a:r>
              <a:rPr lang="en-US" b="1" dirty="0"/>
              <a:t>path</a:t>
            </a:r>
            <a:r>
              <a:rPr lang="en-US" dirty="0"/>
              <a:t> – defines the matching path, supports regex</a:t>
            </a:r>
          </a:p>
          <a:p>
            <a:pPr lvl="1"/>
            <a:r>
              <a:rPr lang="en-US" b="1" dirty="0"/>
              <a:t>component</a:t>
            </a:r>
            <a:r>
              <a:rPr lang="en-US" dirty="0"/>
              <a:t> </a:t>
            </a:r>
            <a:r>
              <a:rPr lang="mr-IN" dirty="0"/>
              <a:t>–</a:t>
            </a:r>
            <a:r>
              <a:rPr lang="en-US" dirty="0"/>
              <a:t> uses </a:t>
            </a:r>
            <a:r>
              <a:rPr lang="en-US" dirty="0" err="1"/>
              <a:t>React.createElement</a:t>
            </a:r>
            <a:r>
              <a:rPr lang="en-US" dirty="0"/>
              <a:t> under the hood to create new React element</a:t>
            </a:r>
          </a:p>
          <a:p>
            <a:pPr lvl="1"/>
            <a:r>
              <a:rPr lang="en-US" b="1" dirty="0"/>
              <a:t>render</a:t>
            </a:r>
            <a:r>
              <a:rPr lang="en-US" dirty="0"/>
              <a:t> </a:t>
            </a:r>
            <a:r>
              <a:rPr lang="mr-IN" dirty="0"/>
              <a:t>–</a:t>
            </a:r>
            <a:r>
              <a:rPr lang="en-US" dirty="0"/>
              <a:t> used for inline rendering </a:t>
            </a:r>
            <a:r>
              <a:rPr lang="mr-IN" dirty="0"/>
              <a:t>–</a:t>
            </a:r>
            <a:r>
              <a:rPr lang="en-US" dirty="0"/>
              <a:t> a function is called whenever path matches</a:t>
            </a:r>
          </a:p>
          <a:p>
            <a:pPr lvl="1"/>
            <a:r>
              <a:rPr lang="en-US" b="1" dirty="0"/>
              <a:t>children</a:t>
            </a:r>
            <a:r>
              <a:rPr lang="en-US" dirty="0"/>
              <a:t> </a:t>
            </a:r>
            <a:r>
              <a:rPr lang="mr-IN" dirty="0"/>
              <a:t>–</a:t>
            </a:r>
            <a:r>
              <a:rPr lang="en-US" dirty="0"/>
              <a:t> same as render, but is always rendered</a:t>
            </a:r>
          </a:p>
        </p:txBody>
      </p:sp>
    </p:spTree>
    <p:extLst>
      <p:ext uri="{BB962C8B-B14F-4D97-AF65-F5344CB8AC3E}">
        <p14:creationId xmlns:p14="http://schemas.microsoft.com/office/powerpoint/2010/main" val="19654183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a:extLst>
              <a:ext uri="{FF2B5EF4-FFF2-40B4-BE49-F238E27FC236}">
                <a16:creationId xmlns:a16="http://schemas.microsoft.com/office/drawing/2014/main" id="{A4649DD1-92A5-40DF-80C7-35EE2EEB656F}"/>
              </a:ext>
            </a:extLst>
          </p:cNvPr>
          <p:cNvSpPr txBox="1">
            <a:spLocks/>
          </p:cNvSpPr>
          <p:nvPr/>
        </p:nvSpPr>
        <p:spPr>
          <a:xfrm>
            <a:off x="838200" y="1562725"/>
            <a:ext cx="6502608" cy="466678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Tx/>
              <a:buBlip>
                <a:blip r:embed="rId3"/>
              </a:buBlip>
              <a:defRPr sz="2800" kern="1200">
                <a:solidFill>
                  <a:srgbClr val="353839"/>
                </a:solidFill>
                <a:latin typeface="+mn-lt"/>
                <a:ea typeface="+mn-ea"/>
                <a:cs typeface="+mn-cs"/>
              </a:defRPr>
            </a:lvl1pPr>
            <a:lvl2pPr marL="685800" indent="-228600" algn="l" defTabSz="914400" rtl="0" eaLnBrk="1" latinLnBrk="0" hangingPunct="1">
              <a:lnSpc>
                <a:spcPct val="90000"/>
              </a:lnSpc>
              <a:spcBef>
                <a:spcPts val="500"/>
              </a:spcBef>
              <a:buFontTx/>
              <a:buBlip>
                <a:blip r:embed="rId3"/>
              </a:buBlip>
              <a:defRPr sz="2400" kern="1200">
                <a:solidFill>
                  <a:srgbClr val="353839"/>
                </a:solidFill>
                <a:latin typeface="+mn-lt"/>
                <a:ea typeface="+mn-ea"/>
                <a:cs typeface="+mn-cs"/>
              </a:defRPr>
            </a:lvl2pPr>
            <a:lvl3pPr marL="1143000" indent="-228600" algn="l" defTabSz="914400" rtl="0" eaLnBrk="1" latinLnBrk="0" hangingPunct="1">
              <a:lnSpc>
                <a:spcPct val="90000"/>
              </a:lnSpc>
              <a:spcBef>
                <a:spcPts val="500"/>
              </a:spcBef>
              <a:buFontTx/>
              <a:buBlip>
                <a:blip r:embed="rId3"/>
              </a:buBlip>
              <a:defRPr sz="2000" kern="1200">
                <a:solidFill>
                  <a:srgbClr val="353839"/>
                </a:solidFill>
                <a:latin typeface="+mn-lt"/>
                <a:ea typeface="+mn-ea"/>
                <a:cs typeface="+mn-cs"/>
              </a:defRPr>
            </a:lvl3pPr>
            <a:lvl4pPr marL="1600200" indent="-228600" algn="l" defTabSz="914400" rtl="0" eaLnBrk="1" latinLnBrk="0" hangingPunct="1">
              <a:lnSpc>
                <a:spcPct val="90000"/>
              </a:lnSpc>
              <a:spcBef>
                <a:spcPts val="500"/>
              </a:spcBef>
              <a:buFontTx/>
              <a:buBlip>
                <a:blip r:embed="rId3"/>
              </a:buBlip>
              <a:defRPr sz="1800" kern="1200">
                <a:solidFill>
                  <a:srgbClr val="353839"/>
                </a:solidFill>
                <a:latin typeface="+mn-lt"/>
                <a:ea typeface="+mn-ea"/>
                <a:cs typeface="+mn-cs"/>
              </a:defRPr>
            </a:lvl4pPr>
            <a:lvl5pPr marL="2057400" indent="-228600" algn="l" defTabSz="914400" rtl="0" eaLnBrk="1" latinLnBrk="0" hangingPunct="1">
              <a:lnSpc>
                <a:spcPct val="90000"/>
              </a:lnSpc>
              <a:spcBef>
                <a:spcPts val="500"/>
              </a:spcBef>
              <a:buFontTx/>
              <a:buBlip>
                <a:blip r:embed="rId3"/>
              </a:buBlip>
              <a:defRPr sz="1800" kern="1200">
                <a:solidFill>
                  <a:srgbClr val="353839"/>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Tx/>
              <a:buNone/>
            </a:pPr>
            <a:endParaRPr lang="en-US" b="1" dirty="0"/>
          </a:p>
          <a:p>
            <a:pPr marL="0" indent="0">
              <a:buFontTx/>
              <a:buNone/>
            </a:pPr>
            <a:r>
              <a:rPr lang="en-US" b="1" dirty="0"/>
              <a:t>match </a:t>
            </a:r>
            <a:r>
              <a:rPr lang="en-US" dirty="0"/>
              <a:t>- route configuration</a:t>
            </a:r>
            <a:br>
              <a:rPr lang="en-US" dirty="0"/>
            </a:br>
            <a:r>
              <a:rPr lang="en-US" dirty="0"/>
              <a:t>               null if unmatched (using children)</a:t>
            </a:r>
          </a:p>
          <a:p>
            <a:endParaRPr lang="en-US" dirty="0"/>
          </a:p>
          <a:p>
            <a:endParaRPr lang="en-US" dirty="0"/>
          </a:p>
          <a:p>
            <a:pPr marL="0" indent="0">
              <a:buFontTx/>
              <a:buNone/>
            </a:pPr>
            <a:endParaRPr lang="en-US" b="1" dirty="0"/>
          </a:p>
          <a:p>
            <a:pPr marL="0" indent="0">
              <a:buFontTx/>
              <a:buNone/>
            </a:pPr>
            <a:r>
              <a:rPr lang="en-US" b="1" dirty="0"/>
              <a:t>location -</a:t>
            </a:r>
            <a:endParaRPr lang="en-US" dirty="0"/>
          </a:p>
          <a:p>
            <a:endParaRPr lang="en-US" dirty="0"/>
          </a:p>
        </p:txBody>
      </p:sp>
      <p:sp>
        <p:nvSpPr>
          <p:cNvPr id="4" name="Title 3"/>
          <p:cNvSpPr>
            <a:spLocks noGrp="1"/>
          </p:cNvSpPr>
          <p:nvPr>
            <p:ph type="title"/>
            <p:extLst/>
          </p:nvPr>
        </p:nvSpPr>
        <p:spPr/>
        <p:txBody>
          <a:bodyPr/>
          <a:lstStyle/>
          <a:p>
            <a:r>
              <a:rPr lang="en-US" dirty="0"/>
              <a:t>Routes Matching</a:t>
            </a:r>
          </a:p>
        </p:txBody>
      </p:sp>
      <p:sp>
        <p:nvSpPr>
          <p:cNvPr id="3" name="Content Placeholder 2"/>
          <p:cNvSpPr>
            <a:spLocks noGrp="1"/>
          </p:cNvSpPr>
          <p:nvPr>
            <p:ph idx="1"/>
          </p:nvPr>
        </p:nvSpPr>
        <p:spPr>
          <a:xfrm>
            <a:off x="838200" y="966942"/>
            <a:ext cx="11163300" cy="5186363"/>
          </a:xfrm>
        </p:spPr>
        <p:txBody>
          <a:bodyPr/>
          <a:lstStyle/>
          <a:p>
            <a:pPr marL="0" indent="0">
              <a:buNone/>
            </a:pPr>
            <a:r>
              <a:rPr lang="en-US" b="1" dirty="0"/>
              <a:t>Route</a:t>
            </a:r>
            <a:r>
              <a:rPr lang="en-US" dirty="0"/>
              <a:t> passes </a:t>
            </a:r>
            <a:r>
              <a:rPr lang="en-US" b="1" dirty="0"/>
              <a:t>match</a:t>
            </a:r>
            <a:r>
              <a:rPr lang="en-US" dirty="0"/>
              <a:t>, </a:t>
            </a:r>
            <a:r>
              <a:rPr lang="en-US" b="1" dirty="0"/>
              <a:t>location </a:t>
            </a:r>
            <a:r>
              <a:rPr lang="en-US" dirty="0"/>
              <a:t>and</a:t>
            </a:r>
            <a:r>
              <a:rPr lang="en-US" b="1" dirty="0"/>
              <a:t> history</a:t>
            </a:r>
            <a:r>
              <a:rPr lang="en-US" dirty="0"/>
              <a:t> as props to rendered components</a:t>
            </a: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82449" y="3066648"/>
            <a:ext cx="2538143" cy="1161826"/>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82449" y="5123364"/>
            <a:ext cx="2233119" cy="1218065"/>
          </a:xfrm>
          <a:prstGeom prst="rect">
            <a:avLst/>
          </a:prstGeom>
        </p:spPr>
      </p:pic>
      <p:sp>
        <p:nvSpPr>
          <p:cNvPr id="8" name="Content Placeholder 2">
            <a:extLst>
              <a:ext uri="{FF2B5EF4-FFF2-40B4-BE49-F238E27FC236}">
                <a16:creationId xmlns:a16="http://schemas.microsoft.com/office/drawing/2014/main" id="{0617CF8C-0B4C-4B49-A4EA-640DED91073A}"/>
              </a:ext>
            </a:extLst>
          </p:cNvPr>
          <p:cNvSpPr txBox="1">
            <a:spLocks/>
          </p:cNvSpPr>
          <p:nvPr/>
        </p:nvSpPr>
        <p:spPr>
          <a:xfrm>
            <a:off x="7340808" y="1572719"/>
            <a:ext cx="4511416" cy="466678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Tx/>
              <a:buBlip>
                <a:blip r:embed="rId3"/>
              </a:buBlip>
              <a:defRPr sz="2800" kern="1200">
                <a:solidFill>
                  <a:srgbClr val="353839"/>
                </a:solidFill>
                <a:latin typeface="+mn-lt"/>
                <a:ea typeface="+mn-ea"/>
                <a:cs typeface="+mn-cs"/>
              </a:defRPr>
            </a:lvl1pPr>
            <a:lvl2pPr marL="685800" indent="-228600" algn="l" defTabSz="914400" rtl="0" eaLnBrk="1" latinLnBrk="0" hangingPunct="1">
              <a:lnSpc>
                <a:spcPct val="90000"/>
              </a:lnSpc>
              <a:spcBef>
                <a:spcPts val="500"/>
              </a:spcBef>
              <a:buFontTx/>
              <a:buBlip>
                <a:blip r:embed="rId3"/>
              </a:buBlip>
              <a:defRPr sz="2400" kern="1200">
                <a:solidFill>
                  <a:srgbClr val="353839"/>
                </a:solidFill>
                <a:latin typeface="+mn-lt"/>
                <a:ea typeface="+mn-ea"/>
                <a:cs typeface="+mn-cs"/>
              </a:defRPr>
            </a:lvl2pPr>
            <a:lvl3pPr marL="1143000" indent="-228600" algn="l" defTabSz="914400" rtl="0" eaLnBrk="1" latinLnBrk="0" hangingPunct="1">
              <a:lnSpc>
                <a:spcPct val="90000"/>
              </a:lnSpc>
              <a:spcBef>
                <a:spcPts val="500"/>
              </a:spcBef>
              <a:buFontTx/>
              <a:buBlip>
                <a:blip r:embed="rId3"/>
              </a:buBlip>
              <a:defRPr sz="2000" kern="1200">
                <a:solidFill>
                  <a:srgbClr val="353839"/>
                </a:solidFill>
                <a:latin typeface="+mn-lt"/>
                <a:ea typeface="+mn-ea"/>
                <a:cs typeface="+mn-cs"/>
              </a:defRPr>
            </a:lvl3pPr>
            <a:lvl4pPr marL="1600200" indent="-228600" algn="l" defTabSz="914400" rtl="0" eaLnBrk="1" latinLnBrk="0" hangingPunct="1">
              <a:lnSpc>
                <a:spcPct val="90000"/>
              </a:lnSpc>
              <a:spcBef>
                <a:spcPts val="500"/>
              </a:spcBef>
              <a:buFontTx/>
              <a:buBlip>
                <a:blip r:embed="rId3"/>
              </a:buBlip>
              <a:defRPr sz="1800" kern="1200">
                <a:solidFill>
                  <a:srgbClr val="353839"/>
                </a:solidFill>
                <a:latin typeface="+mn-lt"/>
                <a:ea typeface="+mn-ea"/>
                <a:cs typeface="+mn-cs"/>
              </a:defRPr>
            </a:lvl4pPr>
            <a:lvl5pPr marL="2057400" indent="-228600" algn="l" defTabSz="914400" rtl="0" eaLnBrk="1" latinLnBrk="0" hangingPunct="1">
              <a:lnSpc>
                <a:spcPct val="90000"/>
              </a:lnSpc>
              <a:spcBef>
                <a:spcPts val="500"/>
              </a:spcBef>
              <a:buFontTx/>
              <a:buBlip>
                <a:blip r:embed="rId3"/>
              </a:buBlip>
              <a:defRPr sz="1800" kern="1200">
                <a:solidFill>
                  <a:srgbClr val="353839"/>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Tx/>
              <a:buNone/>
            </a:pPr>
            <a:endParaRPr lang="en-US" b="1" dirty="0"/>
          </a:p>
          <a:p>
            <a:pPr marL="0" indent="0">
              <a:buFontTx/>
              <a:buNone/>
            </a:pPr>
            <a:r>
              <a:rPr lang="en-US" b="1" dirty="0"/>
              <a:t>history </a:t>
            </a:r>
            <a:r>
              <a:rPr lang="en-US" dirty="0"/>
              <a:t>- </a:t>
            </a:r>
          </a:p>
        </p:txBody>
      </p:sp>
      <p:pic>
        <p:nvPicPr>
          <p:cNvPr id="6" name="Picture 5">
            <a:extLst>
              <a:ext uri="{FF2B5EF4-FFF2-40B4-BE49-F238E27FC236}">
                <a16:creationId xmlns:a16="http://schemas.microsoft.com/office/drawing/2014/main" id="{C3BD7B88-7CA6-4105-A9C6-01B29D6A9CC1}"/>
              </a:ext>
            </a:extLst>
          </p:cNvPr>
          <p:cNvPicPr>
            <a:picLocks noChangeAspect="1"/>
          </p:cNvPicPr>
          <p:nvPr/>
        </p:nvPicPr>
        <p:blipFill>
          <a:blip r:embed="rId6"/>
          <a:stretch>
            <a:fillRect/>
          </a:stretch>
        </p:blipFill>
        <p:spPr>
          <a:xfrm>
            <a:off x="7528965" y="2755111"/>
            <a:ext cx="4119487" cy="2946725"/>
          </a:xfrm>
          <a:prstGeom prst="rect">
            <a:avLst/>
          </a:prstGeom>
        </p:spPr>
      </p:pic>
    </p:spTree>
    <p:extLst>
      <p:ext uri="{BB962C8B-B14F-4D97-AF65-F5344CB8AC3E}">
        <p14:creationId xmlns:p14="http://schemas.microsoft.com/office/powerpoint/2010/main" val="11104934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extLst/>
          </p:nvPr>
        </p:nvSpPr>
        <p:spPr/>
        <p:txBody>
          <a:bodyPr/>
          <a:lstStyle/>
          <a:p>
            <a:r>
              <a:rPr lang="en-US" dirty="0"/>
              <a:t>Routes Matching</a:t>
            </a:r>
          </a:p>
        </p:txBody>
      </p:sp>
      <p:sp>
        <p:nvSpPr>
          <p:cNvPr id="3" name="Content Placeholder 2"/>
          <p:cNvSpPr>
            <a:spLocks noGrp="1"/>
          </p:cNvSpPr>
          <p:nvPr>
            <p:ph idx="1"/>
          </p:nvPr>
        </p:nvSpPr>
        <p:spPr/>
        <p:txBody>
          <a:bodyPr/>
          <a:lstStyle/>
          <a:p>
            <a:r>
              <a:rPr lang="en-US" dirty="0"/>
              <a:t>There are several route </a:t>
            </a:r>
            <a:r>
              <a:rPr lang="en-US" b="1" dirty="0"/>
              <a:t>qualifiers</a:t>
            </a:r>
            <a:r>
              <a:rPr lang="en-US" dirty="0"/>
              <a:t> that help us with route matching</a:t>
            </a:r>
            <a:endParaRPr lang="en-US" b="1" dirty="0"/>
          </a:p>
          <a:p>
            <a:endParaRPr lang="en-US" b="1" dirty="0"/>
          </a:p>
          <a:p>
            <a:r>
              <a:rPr lang="en-US" b="1" dirty="0"/>
              <a:t>exact</a:t>
            </a:r>
          </a:p>
          <a:p>
            <a:pPr lvl="1"/>
            <a:r>
              <a:rPr lang="en-US" dirty="0"/>
              <a:t>path matches </a:t>
            </a:r>
            <a:r>
              <a:rPr lang="en-US" sz="2000" dirty="0" err="1">
                <a:latin typeface="Courier New" charset="0"/>
                <a:ea typeface="Courier New" charset="0"/>
                <a:cs typeface="Courier New" charset="0"/>
              </a:rPr>
              <a:t>window.location.pathname</a:t>
            </a:r>
            <a:r>
              <a:rPr lang="en-US" dirty="0"/>
              <a:t> exactly</a:t>
            </a:r>
          </a:p>
          <a:p>
            <a:pPr lvl="1"/>
            <a:endParaRPr lang="en-US" dirty="0"/>
          </a:p>
          <a:p>
            <a:r>
              <a:rPr lang="en-US" b="1" dirty="0"/>
              <a:t>strict</a:t>
            </a:r>
          </a:p>
          <a:p>
            <a:pPr lvl="1"/>
            <a:r>
              <a:rPr lang="en-US" dirty="0"/>
              <a:t>path with trailing slash will match only a path with a trailing slash</a:t>
            </a:r>
          </a:p>
          <a:p>
            <a:endParaRPr lang="en-US" b="1" dirty="0"/>
          </a:p>
        </p:txBody>
      </p:sp>
    </p:spTree>
    <p:extLst>
      <p:ext uri="{BB962C8B-B14F-4D97-AF65-F5344CB8AC3E}">
        <p14:creationId xmlns:p14="http://schemas.microsoft.com/office/powerpoint/2010/main" val="16683474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extLst/>
          </p:nvPr>
        </p:nvSpPr>
        <p:spPr/>
        <p:txBody>
          <a:bodyPr/>
          <a:lstStyle/>
          <a:p>
            <a:r>
              <a:rPr lang="en-US" dirty="0"/>
              <a:t>Switch Component</a:t>
            </a:r>
          </a:p>
        </p:txBody>
      </p:sp>
      <p:sp>
        <p:nvSpPr>
          <p:cNvPr id="3" name="Content Placeholder 2"/>
          <p:cNvSpPr>
            <a:spLocks noGrp="1"/>
          </p:cNvSpPr>
          <p:nvPr>
            <p:ph idx="1"/>
          </p:nvPr>
        </p:nvSpPr>
        <p:spPr/>
        <p:txBody>
          <a:bodyPr/>
          <a:lstStyle/>
          <a:p>
            <a:r>
              <a:rPr lang="en-US" dirty="0"/>
              <a:t>Renders only the first route that matches</a:t>
            </a:r>
            <a:endParaRPr lang="en-US" b="1" dirty="0"/>
          </a:p>
          <a:p>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7857" y="1516828"/>
            <a:ext cx="5817209" cy="5197886"/>
          </a:xfrm>
          <a:prstGeom prst="rect">
            <a:avLst/>
          </a:prstGeom>
        </p:spPr>
      </p:pic>
    </p:spTree>
    <p:extLst>
      <p:ext uri="{BB962C8B-B14F-4D97-AF65-F5344CB8AC3E}">
        <p14:creationId xmlns:p14="http://schemas.microsoft.com/office/powerpoint/2010/main" val="15838890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07DB79F-E613-41FC-B02D-AC3A8CFF07DB}"/>
              </a:ext>
            </a:extLst>
          </p:cNvPr>
          <p:cNvSpPr>
            <a:spLocks noGrp="1"/>
          </p:cNvSpPr>
          <p:nvPr>
            <p:ph type="sldNum" sz="quarter" idx="12"/>
          </p:nvPr>
        </p:nvSpPr>
        <p:spPr/>
        <p:txBody>
          <a:bodyPr/>
          <a:lstStyle/>
          <a:p>
            <a:pPr>
              <a:defRPr/>
            </a:pPr>
            <a:fld id="{6969DDDE-6BFB-41AC-993D-B7C5C56F0C67}" type="slidenum">
              <a:rPr lang="en-US" smtClean="0"/>
              <a:pPr>
                <a:defRPr/>
              </a:pPr>
              <a:t>19</a:t>
            </a:fld>
            <a:endParaRPr lang="en-US"/>
          </a:p>
        </p:txBody>
      </p:sp>
    </p:spTree>
    <p:extLst>
      <p:ext uri="{BB962C8B-B14F-4D97-AF65-F5344CB8AC3E}">
        <p14:creationId xmlns:p14="http://schemas.microsoft.com/office/powerpoint/2010/main" val="2230279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dirty="0"/>
              <a:t>Agenda</a:t>
            </a:r>
            <a:endParaRPr lang="he-IL" dirty="0"/>
          </a:p>
        </p:txBody>
      </p:sp>
      <p:sp>
        <p:nvSpPr>
          <p:cNvPr id="3" name="Content Placeholder 2"/>
          <p:cNvSpPr>
            <a:spLocks noGrp="1"/>
          </p:cNvSpPr>
          <p:nvPr>
            <p:ph idx="1"/>
          </p:nvPr>
        </p:nvSpPr>
        <p:spPr/>
        <p:txBody>
          <a:bodyPr vert="horz" lIns="91440" tIns="45720" rIns="91440" bIns="45720" rtlCol="0" anchor="t">
            <a:normAutofit fontScale="55000" lnSpcReduction="20000"/>
          </a:bodyPr>
          <a:lstStyle/>
          <a:p>
            <a:r>
              <a:rPr lang="en-US" dirty="0"/>
              <a:t>Web App Routing Overview</a:t>
            </a:r>
          </a:p>
          <a:p>
            <a:r>
              <a:rPr lang="en-US" dirty="0"/>
              <a:t>What is React Router</a:t>
            </a:r>
          </a:p>
          <a:p>
            <a:pPr lvl="1"/>
            <a:r>
              <a:rPr lang="en-US" dirty="0"/>
              <a:t>Server side rendered vs SPA</a:t>
            </a:r>
          </a:p>
          <a:p>
            <a:pPr lvl="1"/>
            <a:r>
              <a:rPr lang="en-US" dirty="0"/>
              <a:t>Static routing vs Dynamic routing</a:t>
            </a:r>
          </a:p>
          <a:p>
            <a:pPr lvl="1"/>
            <a:r>
              <a:rPr lang="en-US" dirty="0"/>
              <a:t>Install React Router</a:t>
            </a:r>
          </a:p>
          <a:p>
            <a:r>
              <a:rPr lang="en-US" dirty="0"/>
              <a:t>Routes and Data</a:t>
            </a:r>
          </a:p>
          <a:p>
            <a:pPr lvl="1"/>
            <a:r>
              <a:rPr lang="en-US" dirty="0"/>
              <a:t>Basic configuration</a:t>
            </a:r>
          </a:p>
          <a:p>
            <a:pPr lvl="1"/>
            <a:r>
              <a:rPr lang="en-US" dirty="0"/>
              <a:t>Routes matching</a:t>
            </a:r>
          </a:p>
          <a:p>
            <a:pPr lvl="1"/>
            <a:r>
              <a:rPr lang="en-US" dirty="0" err="1"/>
              <a:t>Url</a:t>
            </a:r>
            <a:r>
              <a:rPr lang="en-US" dirty="0"/>
              <a:t> params and query strings parsing</a:t>
            </a:r>
          </a:p>
          <a:p>
            <a:pPr lvl="1"/>
            <a:r>
              <a:rPr lang="en-US" dirty="0"/>
              <a:t>Render multiple components for the same route</a:t>
            </a:r>
          </a:p>
          <a:p>
            <a:r>
              <a:rPr lang="en-US" dirty="0"/>
              <a:t>Links and History</a:t>
            </a:r>
          </a:p>
          <a:p>
            <a:pPr lvl="1"/>
            <a:r>
              <a:rPr lang="en-US" dirty="0"/>
              <a:t>Link routes</a:t>
            </a:r>
          </a:p>
          <a:p>
            <a:pPr lvl="1"/>
            <a:r>
              <a:rPr lang="en-US" dirty="0"/>
              <a:t>Style active links with </a:t>
            </a:r>
            <a:r>
              <a:rPr lang="en-US" dirty="0" err="1"/>
              <a:t>NavLink</a:t>
            </a:r>
            <a:endParaRPr lang="en-US" dirty="0"/>
          </a:p>
          <a:p>
            <a:pPr lvl="1"/>
            <a:r>
              <a:rPr lang="en-US" dirty="0"/>
              <a:t>Access History</a:t>
            </a:r>
          </a:p>
          <a:p>
            <a:pPr lvl="1"/>
            <a:r>
              <a:rPr lang="en-US" dirty="0"/>
              <a:t>Redirect</a:t>
            </a:r>
          </a:p>
          <a:p>
            <a:r>
              <a:rPr lang="en-US" dirty="0"/>
              <a:t>Transitions</a:t>
            </a:r>
          </a:p>
          <a:p>
            <a:pPr lvl="1"/>
            <a:r>
              <a:rPr lang="en-US" dirty="0"/>
              <a:t>Animated transitions between pages</a:t>
            </a:r>
          </a:p>
          <a:p>
            <a:pPr lvl="1"/>
            <a:r>
              <a:rPr lang="en-US" dirty="0"/>
              <a:t>Intercept transitions with Prompt component</a:t>
            </a:r>
          </a:p>
        </p:txBody>
      </p:sp>
    </p:spTree>
    <p:extLst>
      <p:ext uri="{BB962C8B-B14F-4D97-AF65-F5344CB8AC3E}">
        <p14:creationId xmlns:p14="http://schemas.microsoft.com/office/powerpoint/2010/main" val="321168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extLst/>
          </p:nvPr>
        </p:nvSpPr>
        <p:spPr/>
        <p:txBody>
          <a:bodyPr/>
          <a:lstStyle/>
          <a:p>
            <a:r>
              <a:rPr lang="en-US" dirty="0"/>
              <a:t>Passing URL Params</a:t>
            </a:r>
          </a:p>
        </p:txBody>
      </p:sp>
      <p:sp>
        <p:nvSpPr>
          <p:cNvPr id="3" name="Content Placeholder 2"/>
          <p:cNvSpPr>
            <a:spLocks noGrp="1"/>
          </p:cNvSpPr>
          <p:nvPr>
            <p:ph idx="1"/>
          </p:nvPr>
        </p:nvSpPr>
        <p:spPr>
          <a:xfrm>
            <a:off x="838200" y="723900"/>
            <a:ext cx="10363200" cy="5186363"/>
          </a:xfrm>
        </p:spPr>
        <p:txBody>
          <a:bodyPr/>
          <a:lstStyle/>
          <a:p>
            <a:r>
              <a:rPr lang="en-US" dirty="0"/>
              <a:t>URL params can be passed by using </a:t>
            </a:r>
            <a:r>
              <a:rPr lang="en-US" b="1" dirty="0"/>
              <a:t>:</a:t>
            </a:r>
            <a:r>
              <a:rPr lang="en-US" b="1" dirty="0" err="1"/>
              <a:t>paramName</a:t>
            </a:r>
            <a:r>
              <a:rPr lang="en-US" dirty="0"/>
              <a:t> syntax in Route path definition. For example:</a:t>
            </a:r>
          </a:p>
          <a:p>
            <a:endParaRPr lang="en-US" dirty="0"/>
          </a:p>
          <a:p>
            <a:endParaRPr lang="en-US" dirty="0"/>
          </a:p>
          <a:p>
            <a:r>
              <a:rPr lang="en-US" dirty="0"/>
              <a:t>Params can be specified as optional by using '?' sign after</a:t>
            </a:r>
          </a:p>
          <a:p>
            <a:endParaRPr lang="en-US" b="1" dirty="0"/>
          </a:p>
          <a:p>
            <a:endParaRPr lang="en-US" dirty="0"/>
          </a:p>
          <a:p>
            <a:r>
              <a:rPr lang="en-US" dirty="0"/>
              <a:t>URL params can be accessed from component from </a:t>
            </a:r>
            <a:r>
              <a:rPr lang="en-US" b="1" dirty="0"/>
              <a:t>match</a:t>
            </a:r>
            <a:r>
              <a:rPr lang="en-US" dirty="0"/>
              <a:t> object</a:t>
            </a:r>
          </a:p>
          <a:p>
            <a:endParaRPr lang="en-US" dirty="0"/>
          </a:p>
          <a:p>
            <a:endParaRPr lang="en-US" dirty="0"/>
          </a:p>
          <a:p>
            <a:endParaRPr lang="en-US" b="1" dirty="0"/>
          </a:p>
          <a:p>
            <a:endParaRPr lang="en-US" b="1" dirty="0"/>
          </a:p>
        </p:txBody>
      </p:sp>
      <p:sp>
        <p:nvSpPr>
          <p:cNvPr id="6" name="Rectangle 5"/>
          <p:cNvSpPr/>
          <p:nvPr/>
        </p:nvSpPr>
        <p:spPr>
          <a:xfrm>
            <a:off x="1014805" y="1857948"/>
            <a:ext cx="7741920" cy="369332"/>
          </a:xfrm>
          <a:prstGeom prst="rect">
            <a:avLst/>
          </a:prstGeom>
        </p:spPr>
        <p:txBody>
          <a:bodyPr wrap="square">
            <a:spAutoFit/>
          </a:bodyPr>
          <a:lstStyle/>
          <a:p>
            <a:r>
              <a:rPr lang="en-US">
                <a:solidFill>
                  <a:srgbClr val="000000"/>
                </a:solidFill>
                <a:latin typeface="Menlo" charset="0"/>
              </a:rPr>
              <a:t>&lt;</a:t>
            </a:r>
            <a:r>
              <a:rPr lang="en-US" i="1">
                <a:solidFill>
                  <a:srgbClr val="000000"/>
                </a:solidFill>
                <a:latin typeface="Menlo" charset="0"/>
              </a:rPr>
              <a:t>Route</a:t>
            </a:r>
            <a:r>
              <a:rPr lang="en-US">
                <a:solidFill>
                  <a:srgbClr val="000000"/>
                </a:solidFill>
                <a:latin typeface="Menlo" charset="0"/>
              </a:rPr>
              <a:t> component={</a:t>
            </a:r>
            <a:r>
              <a:rPr lang="en-US" err="1">
                <a:solidFill>
                  <a:srgbClr val="000000"/>
                </a:solidFill>
                <a:latin typeface="Menlo" charset="0"/>
              </a:rPr>
              <a:t>ProductPage</a:t>
            </a:r>
            <a:r>
              <a:rPr lang="en-US">
                <a:solidFill>
                  <a:srgbClr val="000000"/>
                </a:solidFill>
                <a:latin typeface="Menlo" charset="0"/>
              </a:rPr>
              <a:t>} path="/products/</a:t>
            </a:r>
            <a:r>
              <a:rPr lang="en-US" b="1">
                <a:solidFill>
                  <a:srgbClr val="000000"/>
                </a:solidFill>
                <a:latin typeface="Menlo" charset="0"/>
              </a:rPr>
              <a:t>:id</a:t>
            </a:r>
            <a:r>
              <a:rPr lang="en-US">
                <a:solidFill>
                  <a:srgbClr val="000000"/>
                </a:solidFill>
                <a:latin typeface="Menlo" charset="0"/>
              </a:rPr>
              <a:t>" /&gt;</a:t>
            </a:r>
            <a:endParaRPr lang="en-US" b="0">
              <a:solidFill>
                <a:srgbClr val="000000"/>
              </a:solidFill>
              <a:effectLst/>
              <a:latin typeface="Menlo" charset="0"/>
            </a:endParaRPr>
          </a:p>
        </p:txBody>
      </p:sp>
      <p:sp>
        <p:nvSpPr>
          <p:cNvPr id="7" name="Rectangle 6"/>
          <p:cNvSpPr/>
          <p:nvPr/>
        </p:nvSpPr>
        <p:spPr>
          <a:xfrm>
            <a:off x="1014805" y="3384327"/>
            <a:ext cx="7869219" cy="369332"/>
          </a:xfrm>
          <a:prstGeom prst="rect">
            <a:avLst/>
          </a:prstGeom>
        </p:spPr>
        <p:txBody>
          <a:bodyPr wrap="square">
            <a:spAutoFit/>
          </a:bodyPr>
          <a:lstStyle/>
          <a:p>
            <a:r>
              <a:rPr lang="en-US">
                <a:solidFill>
                  <a:srgbClr val="000000"/>
                </a:solidFill>
                <a:latin typeface="Menlo" charset="0"/>
              </a:rPr>
              <a:t>&lt;</a:t>
            </a:r>
            <a:r>
              <a:rPr lang="en-US" i="1">
                <a:solidFill>
                  <a:srgbClr val="000000"/>
                </a:solidFill>
                <a:latin typeface="Menlo" charset="0"/>
              </a:rPr>
              <a:t>Route</a:t>
            </a:r>
            <a:r>
              <a:rPr lang="en-US">
                <a:solidFill>
                  <a:srgbClr val="000000"/>
                </a:solidFill>
                <a:latin typeface="Menlo" charset="0"/>
              </a:rPr>
              <a:t> component={</a:t>
            </a:r>
            <a:r>
              <a:rPr lang="en-US" err="1">
                <a:solidFill>
                  <a:srgbClr val="000000"/>
                </a:solidFill>
                <a:latin typeface="Menlo" charset="0"/>
              </a:rPr>
              <a:t>ProductPage</a:t>
            </a:r>
            <a:r>
              <a:rPr lang="en-US">
                <a:solidFill>
                  <a:srgbClr val="000000"/>
                </a:solidFill>
                <a:latin typeface="Menlo" charset="0"/>
              </a:rPr>
              <a:t>} path="/products/</a:t>
            </a:r>
            <a:r>
              <a:rPr lang="en-US" b="1">
                <a:solidFill>
                  <a:srgbClr val="000000"/>
                </a:solidFill>
                <a:latin typeface="Menlo" charset="0"/>
              </a:rPr>
              <a:t>:id?</a:t>
            </a:r>
            <a:r>
              <a:rPr lang="en-US">
                <a:solidFill>
                  <a:srgbClr val="000000"/>
                </a:solidFill>
                <a:latin typeface="Menlo" charset="0"/>
              </a:rPr>
              <a:t>" /&gt;</a:t>
            </a:r>
            <a:endParaRPr lang="en-US" b="0">
              <a:solidFill>
                <a:srgbClr val="000000"/>
              </a:solidFill>
              <a:effectLst/>
              <a:latin typeface="Menlo" charset="0"/>
            </a:endParaRPr>
          </a:p>
        </p:txBody>
      </p:sp>
      <p:sp>
        <p:nvSpPr>
          <p:cNvPr id="8" name="Rectangle 7"/>
          <p:cNvSpPr/>
          <p:nvPr/>
        </p:nvSpPr>
        <p:spPr>
          <a:xfrm>
            <a:off x="1014805" y="5016799"/>
            <a:ext cx="10148048" cy="369332"/>
          </a:xfrm>
          <a:prstGeom prst="rect">
            <a:avLst/>
          </a:prstGeom>
        </p:spPr>
        <p:txBody>
          <a:bodyPr wrap="square">
            <a:spAutoFit/>
          </a:bodyPr>
          <a:lstStyle/>
          <a:p>
            <a:r>
              <a:rPr lang="en-US" i="1" err="1">
                <a:solidFill>
                  <a:srgbClr val="000000"/>
                </a:solidFill>
                <a:latin typeface="Menlo" charset="0"/>
                <a:ea typeface="Menlo" charset="0"/>
                <a:cs typeface="Menlo" charset="0"/>
              </a:rPr>
              <a:t>const</a:t>
            </a:r>
            <a:r>
              <a:rPr lang="en-US">
                <a:solidFill>
                  <a:srgbClr val="000000"/>
                </a:solidFill>
                <a:latin typeface="Menlo" charset="0"/>
                <a:ea typeface="Menlo" charset="0"/>
                <a:cs typeface="Menlo" charset="0"/>
              </a:rPr>
              <a:t> </a:t>
            </a:r>
            <a:r>
              <a:rPr lang="en-US" err="1">
                <a:solidFill>
                  <a:srgbClr val="000000"/>
                </a:solidFill>
                <a:latin typeface="Menlo" charset="0"/>
                <a:ea typeface="Menlo" charset="0"/>
                <a:cs typeface="Menlo" charset="0"/>
              </a:rPr>
              <a:t>ProductPage</a:t>
            </a:r>
            <a:r>
              <a:rPr lang="en-US">
                <a:solidFill>
                  <a:srgbClr val="000000"/>
                </a:solidFill>
                <a:latin typeface="Menlo" charset="0"/>
                <a:ea typeface="Menlo" charset="0"/>
                <a:cs typeface="Menlo" charset="0"/>
              </a:rPr>
              <a:t> = ({ </a:t>
            </a:r>
            <a:r>
              <a:rPr lang="en-US" i="1">
                <a:solidFill>
                  <a:srgbClr val="000000"/>
                </a:solidFill>
                <a:latin typeface="Menlo" charset="0"/>
                <a:ea typeface="Menlo" charset="0"/>
                <a:cs typeface="Menlo" charset="0"/>
              </a:rPr>
              <a:t>match</a:t>
            </a:r>
            <a:r>
              <a:rPr lang="en-US">
                <a:solidFill>
                  <a:srgbClr val="000000"/>
                </a:solidFill>
                <a:latin typeface="Menlo" charset="0"/>
                <a:ea typeface="Menlo" charset="0"/>
                <a:cs typeface="Menlo" charset="0"/>
              </a:rPr>
              <a:t> }) </a:t>
            </a:r>
            <a:r>
              <a:rPr lang="en-US" i="1">
                <a:solidFill>
                  <a:srgbClr val="000000"/>
                </a:solidFill>
                <a:latin typeface="Menlo" charset="0"/>
                <a:ea typeface="Menlo" charset="0"/>
                <a:cs typeface="Menlo" charset="0"/>
              </a:rPr>
              <a:t>=&gt;</a:t>
            </a:r>
            <a:r>
              <a:rPr lang="en-US">
                <a:solidFill>
                  <a:srgbClr val="000000"/>
                </a:solidFill>
                <a:latin typeface="Menlo" charset="0"/>
                <a:ea typeface="Menlo" charset="0"/>
                <a:cs typeface="Menlo" charset="0"/>
              </a:rPr>
              <a:t> (&lt;div&gt;{ </a:t>
            </a:r>
            <a:r>
              <a:rPr lang="en-US" err="1">
                <a:solidFill>
                  <a:srgbClr val="000000"/>
                </a:solidFill>
                <a:latin typeface="Menlo" charset="0"/>
                <a:ea typeface="Menlo" charset="0"/>
                <a:cs typeface="Menlo" charset="0"/>
              </a:rPr>
              <a:t>match.params.id</a:t>
            </a:r>
            <a:r>
              <a:rPr lang="en-US">
                <a:solidFill>
                  <a:srgbClr val="000000"/>
                </a:solidFill>
                <a:latin typeface="Menlo" charset="0"/>
                <a:ea typeface="Menlo" charset="0"/>
                <a:cs typeface="Menlo" charset="0"/>
              </a:rPr>
              <a:t> }&lt;/div&gt;)</a:t>
            </a:r>
          </a:p>
        </p:txBody>
      </p:sp>
    </p:spTree>
    <p:extLst>
      <p:ext uri="{BB962C8B-B14F-4D97-AF65-F5344CB8AC3E}">
        <p14:creationId xmlns:p14="http://schemas.microsoft.com/office/powerpoint/2010/main" val="9214511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extLst/>
          </p:nvPr>
        </p:nvSpPr>
        <p:spPr/>
        <p:txBody>
          <a:bodyPr/>
          <a:lstStyle/>
          <a:p>
            <a:r>
              <a:rPr lang="en-US" dirty="0"/>
              <a:t>Parsing Query Strings</a:t>
            </a:r>
          </a:p>
        </p:txBody>
      </p:sp>
      <p:sp>
        <p:nvSpPr>
          <p:cNvPr id="3" name="Content Placeholder 2"/>
          <p:cNvSpPr>
            <a:spLocks noGrp="1"/>
          </p:cNvSpPr>
          <p:nvPr>
            <p:ph idx="1"/>
          </p:nvPr>
        </p:nvSpPr>
        <p:spPr>
          <a:xfrm>
            <a:off x="838200" y="723900"/>
            <a:ext cx="10363200" cy="5719931"/>
          </a:xfrm>
        </p:spPr>
        <p:txBody>
          <a:bodyPr>
            <a:normAutofit lnSpcReduction="10000"/>
          </a:bodyPr>
          <a:lstStyle/>
          <a:p>
            <a:r>
              <a:rPr lang="en-US" dirty="0"/>
              <a:t>React Router provides a location prop with the following keys</a:t>
            </a:r>
          </a:p>
          <a:p>
            <a:pPr lvl="1"/>
            <a:r>
              <a:rPr lang="en-US" dirty="0"/>
              <a:t>pathname </a:t>
            </a:r>
            <a:r>
              <a:rPr lang="mr-IN" dirty="0"/>
              <a:t>–</a:t>
            </a:r>
            <a:r>
              <a:rPr lang="en-US" dirty="0"/>
              <a:t> current path</a:t>
            </a:r>
          </a:p>
          <a:p>
            <a:pPr lvl="1"/>
            <a:r>
              <a:rPr lang="en-US" dirty="0"/>
              <a:t>search </a:t>
            </a:r>
            <a:r>
              <a:rPr lang="mr-IN" dirty="0"/>
              <a:t>–</a:t>
            </a:r>
            <a:r>
              <a:rPr lang="en-US" dirty="0"/>
              <a:t> current query string</a:t>
            </a:r>
          </a:p>
          <a:p>
            <a:pPr lvl="1"/>
            <a:r>
              <a:rPr lang="en-US" dirty="0"/>
              <a:t>hash </a:t>
            </a:r>
            <a:r>
              <a:rPr lang="mr-IN" dirty="0"/>
              <a:t>–</a:t>
            </a:r>
            <a:r>
              <a:rPr lang="en-US" dirty="0"/>
              <a:t> current hash</a:t>
            </a:r>
          </a:p>
          <a:p>
            <a:pPr lvl="1"/>
            <a:endParaRPr lang="en-US" dirty="0"/>
          </a:p>
          <a:p>
            <a:r>
              <a:rPr lang="en-US" dirty="0"/>
              <a:t>To extract query string parameter you can use different packages or use </a:t>
            </a:r>
            <a:r>
              <a:rPr lang="en-US" dirty="0" err="1"/>
              <a:t>URLSearchParams</a:t>
            </a:r>
            <a:r>
              <a:rPr lang="en-US" dirty="0"/>
              <a:t> API</a:t>
            </a:r>
          </a:p>
          <a:p>
            <a:pPr marL="0" indent="0">
              <a:buNone/>
            </a:pPr>
            <a:r>
              <a:rPr lang="en-US" dirty="0"/>
              <a:t>   	</a:t>
            </a:r>
            <a:r>
              <a:rPr lang="en-US" sz="2400" dirty="0">
                <a:hlinkClick r:id="rId3"/>
              </a:rPr>
              <a:t>https://developer.mozilla.org/en-US/docs/Web/API/URLSearchParams</a:t>
            </a:r>
            <a:endParaRPr lang="en-US" dirty="0"/>
          </a:p>
          <a:p>
            <a:endParaRPr lang="en-US" dirty="0"/>
          </a:p>
          <a:p>
            <a:r>
              <a:rPr lang="en-US" dirty="0"/>
              <a:t>For example, to get referral from the following route: </a:t>
            </a:r>
            <a:r>
              <a:rPr lang="en-US" sz="2000" b="1" dirty="0"/>
              <a:t>/</a:t>
            </a:r>
            <a:r>
              <a:rPr lang="en-US" sz="2000" b="1" dirty="0" err="1"/>
              <a:t>products?referral</a:t>
            </a:r>
            <a:r>
              <a:rPr lang="en-US" sz="2000" b="1" dirty="0"/>
              <a:t>=Amazon</a:t>
            </a:r>
            <a:r>
              <a:rPr lang="en-US" dirty="0"/>
              <a:t> we will use the following:</a:t>
            </a:r>
          </a:p>
          <a:p>
            <a:endParaRPr lang="en-US" dirty="0"/>
          </a:p>
          <a:p>
            <a:pPr marL="0" indent="0" algn="ctr">
              <a:buNone/>
            </a:pPr>
            <a:r>
              <a:rPr lang="en-US" sz="2200" dirty="0">
                <a:latin typeface="Menlo" charset="0"/>
                <a:ea typeface="Menlo" charset="0"/>
                <a:cs typeface="Menlo" charset="0"/>
              </a:rPr>
              <a:t>      </a:t>
            </a:r>
            <a:r>
              <a:rPr lang="en-US" sz="2200" b="1" dirty="0">
                <a:latin typeface="Menlo" charset="0"/>
                <a:ea typeface="Menlo" charset="0"/>
                <a:cs typeface="Menlo" charset="0"/>
              </a:rPr>
              <a:t>new </a:t>
            </a:r>
            <a:r>
              <a:rPr lang="en-US" sz="2200" b="1" u="sng" dirty="0" err="1">
                <a:latin typeface="Menlo" charset="0"/>
                <a:ea typeface="Menlo" charset="0"/>
                <a:cs typeface="Menlo" charset="0"/>
              </a:rPr>
              <a:t>URLSearchParams</a:t>
            </a:r>
            <a:r>
              <a:rPr lang="en-US" sz="2200" b="1" dirty="0">
                <a:latin typeface="Menlo" charset="0"/>
                <a:ea typeface="Menlo" charset="0"/>
                <a:cs typeface="Menlo" charset="0"/>
              </a:rPr>
              <a:t>(</a:t>
            </a:r>
            <a:r>
              <a:rPr lang="en-US" sz="2200" b="1" dirty="0" err="1">
                <a:latin typeface="Menlo" charset="0"/>
                <a:ea typeface="Menlo" charset="0"/>
                <a:cs typeface="Menlo" charset="0"/>
              </a:rPr>
              <a:t>location.search</a:t>
            </a:r>
            <a:r>
              <a:rPr lang="en-US" sz="2200" b="1" dirty="0">
                <a:latin typeface="Menlo" charset="0"/>
                <a:ea typeface="Menlo" charset="0"/>
                <a:cs typeface="Menlo" charset="0"/>
              </a:rPr>
              <a:t>).get('referral')</a:t>
            </a:r>
          </a:p>
          <a:p>
            <a:endParaRPr lang="en-US" dirty="0"/>
          </a:p>
          <a:p>
            <a:endParaRPr lang="en-US" dirty="0"/>
          </a:p>
          <a:p>
            <a:endParaRPr lang="en-US" b="1" dirty="0"/>
          </a:p>
          <a:p>
            <a:endParaRPr lang="en-US" b="1" dirty="0"/>
          </a:p>
        </p:txBody>
      </p:sp>
    </p:spTree>
    <p:extLst>
      <p:ext uri="{BB962C8B-B14F-4D97-AF65-F5344CB8AC3E}">
        <p14:creationId xmlns:p14="http://schemas.microsoft.com/office/powerpoint/2010/main" val="8923764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extLst/>
          </p:nvPr>
        </p:nvSpPr>
        <p:spPr/>
        <p:txBody>
          <a:bodyPr/>
          <a:lstStyle/>
          <a:p>
            <a:r>
              <a:rPr lang="en-US"/>
              <a:t>Using Regex</a:t>
            </a:r>
          </a:p>
        </p:txBody>
      </p:sp>
      <p:sp>
        <p:nvSpPr>
          <p:cNvPr id="3" name="Content Placeholder 2"/>
          <p:cNvSpPr>
            <a:spLocks noGrp="1"/>
          </p:cNvSpPr>
          <p:nvPr>
            <p:ph idx="1"/>
          </p:nvPr>
        </p:nvSpPr>
        <p:spPr>
          <a:xfrm>
            <a:off x="838200" y="723900"/>
            <a:ext cx="10363200" cy="5186363"/>
          </a:xfrm>
        </p:spPr>
        <p:txBody>
          <a:bodyPr>
            <a:normAutofit/>
          </a:bodyPr>
          <a:lstStyle/>
          <a:p>
            <a:pPr marL="0" indent="0" algn="ctr">
              <a:buNone/>
            </a:pPr>
            <a:endParaRPr lang="en-US" sz="3600"/>
          </a:p>
          <a:p>
            <a:pPr marL="0" indent="0" algn="ctr">
              <a:buNone/>
            </a:pPr>
            <a:endParaRPr lang="en-US" sz="3600"/>
          </a:p>
          <a:p>
            <a:pPr marL="0" indent="0" algn="ctr">
              <a:buNone/>
            </a:pPr>
            <a:endParaRPr lang="en-US" sz="3600"/>
          </a:p>
          <a:p>
            <a:pPr marL="0" indent="0" algn="ctr">
              <a:buNone/>
            </a:pPr>
            <a:r>
              <a:rPr lang="en-US" sz="3600"/>
              <a:t>You can use any regex when passing path prop to match route</a:t>
            </a:r>
            <a:endParaRPr lang="en-US" sz="3600" b="1"/>
          </a:p>
        </p:txBody>
      </p:sp>
    </p:spTree>
    <p:extLst>
      <p:ext uri="{BB962C8B-B14F-4D97-AF65-F5344CB8AC3E}">
        <p14:creationId xmlns:p14="http://schemas.microsoft.com/office/powerpoint/2010/main" val="20435328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07DB79F-E613-41FC-B02D-AC3A8CFF07DB}"/>
              </a:ext>
            </a:extLst>
          </p:cNvPr>
          <p:cNvSpPr>
            <a:spLocks noGrp="1"/>
          </p:cNvSpPr>
          <p:nvPr>
            <p:ph type="sldNum" sz="quarter" idx="12"/>
          </p:nvPr>
        </p:nvSpPr>
        <p:spPr/>
        <p:txBody>
          <a:bodyPr/>
          <a:lstStyle/>
          <a:p>
            <a:pPr>
              <a:defRPr/>
            </a:pPr>
            <a:fld id="{6969DDDE-6BFB-41AC-993D-B7C5C56F0C67}" type="slidenum">
              <a:rPr lang="en-US" smtClean="0"/>
              <a:pPr>
                <a:defRPr/>
              </a:pPr>
              <a:t>23</a:t>
            </a:fld>
            <a:endParaRPr lang="en-US"/>
          </a:p>
        </p:txBody>
      </p:sp>
    </p:spTree>
    <p:extLst>
      <p:ext uri="{BB962C8B-B14F-4D97-AF65-F5344CB8AC3E}">
        <p14:creationId xmlns:p14="http://schemas.microsoft.com/office/powerpoint/2010/main" val="13693991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extLst/>
          </p:nvPr>
        </p:nvSpPr>
        <p:spPr/>
        <p:txBody>
          <a:bodyPr>
            <a:normAutofit/>
          </a:bodyPr>
          <a:lstStyle/>
          <a:p>
            <a:r>
              <a:rPr lang="en-US" dirty="0"/>
              <a:t>Rendering Multiple Components</a:t>
            </a:r>
          </a:p>
        </p:txBody>
      </p:sp>
      <p:sp>
        <p:nvSpPr>
          <p:cNvPr id="3" name="Content Placeholder 2"/>
          <p:cNvSpPr>
            <a:spLocks noGrp="1"/>
          </p:cNvSpPr>
          <p:nvPr>
            <p:ph idx="1"/>
          </p:nvPr>
        </p:nvSpPr>
        <p:spPr>
          <a:xfrm>
            <a:off x="838200" y="1452282"/>
            <a:ext cx="10363200" cy="4991549"/>
          </a:xfrm>
        </p:spPr>
        <p:txBody>
          <a:bodyPr>
            <a:normAutofit/>
          </a:bodyPr>
          <a:lstStyle/>
          <a:p>
            <a:r>
              <a:rPr lang="en-US" dirty="0"/>
              <a:t>Due to dynamic nature of React Router, Routes can be used anywhere</a:t>
            </a:r>
          </a:p>
          <a:p>
            <a:endParaRPr lang="en-US" dirty="0"/>
          </a:p>
          <a:p>
            <a:r>
              <a:rPr lang="en-US" dirty="0"/>
              <a:t>Centralized routes configuration can be created with multiple components rendered at various places on the page for each route</a:t>
            </a:r>
          </a:p>
          <a:p>
            <a:endParaRPr lang="en-US" dirty="0"/>
          </a:p>
          <a:p>
            <a:r>
              <a:rPr lang="en-US" dirty="0"/>
              <a:t>Alternatively, at any place that needs specific behavior added for specific Route, it can be added</a:t>
            </a:r>
          </a:p>
          <a:p>
            <a:endParaRPr lang="en-US" dirty="0"/>
          </a:p>
          <a:p>
            <a:endParaRPr lang="en-US" b="1" dirty="0"/>
          </a:p>
          <a:p>
            <a:endParaRPr lang="en-US" b="1" dirty="0"/>
          </a:p>
        </p:txBody>
      </p:sp>
    </p:spTree>
    <p:extLst>
      <p:ext uri="{BB962C8B-B14F-4D97-AF65-F5344CB8AC3E}">
        <p14:creationId xmlns:p14="http://schemas.microsoft.com/office/powerpoint/2010/main" val="4474124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07DB79F-E613-41FC-B02D-AC3A8CFF07DB}"/>
              </a:ext>
            </a:extLst>
          </p:cNvPr>
          <p:cNvSpPr>
            <a:spLocks noGrp="1"/>
          </p:cNvSpPr>
          <p:nvPr>
            <p:ph type="sldNum" sz="quarter" idx="12"/>
          </p:nvPr>
        </p:nvSpPr>
        <p:spPr/>
        <p:txBody>
          <a:bodyPr/>
          <a:lstStyle/>
          <a:p>
            <a:pPr>
              <a:defRPr/>
            </a:pPr>
            <a:fld id="{6969DDDE-6BFB-41AC-993D-B7C5C56F0C67}" type="slidenum">
              <a:rPr lang="en-US" smtClean="0"/>
              <a:pPr>
                <a:defRPr/>
              </a:pPr>
              <a:t>25</a:t>
            </a:fld>
            <a:endParaRPr lang="en-US"/>
          </a:p>
        </p:txBody>
      </p:sp>
    </p:spTree>
    <p:extLst>
      <p:ext uri="{BB962C8B-B14F-4D97-AF65-F5344CB8AC3E}">
        <p14:creationId xmlns:p14="http://schemas.microsoft.com/office/powerpoint/2010/main" val="13842165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A05C9F4-E5A1-4E2C-BD15-72C5EB8AD045}"/>
              </a:ext>
            </a:extLst>
          </p:cNvPr>
          <p:cNvSpPr>
            <a:spLocks noGrp="1"/>
          </p:cNvSpPr>
          <p:nvPr>
            <p:ph type="ctrTitle"/>
          </p:nvPr>
        </p:nvSpPr>
        <p:spPr/>
        <p:txBody>
          <a:bodyPr/>
          <a:lstStyle/>
          <a:p>
            <a:r>
              <a:rPr lang="en-US"/>
              <a:t>Links and History</a:t>
            </a:r>
          </a:p>
        </p:txBody>
      </p:sp>
    </p:spTree>
    <p:extLst>
      <p:ext uri="{BB962C8B-B14F-4D97-AF65-F5344CB8AC3E}">
        <p14:creationId xmlns:p14="http://schemas.microsoft.com/office/powerpoint/2010/main" val="4824356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extLst/>
          </p:nvPr>
        </p:nvSpPr>
        <p:spPr/>
        <p:txBody>
          <a:bodyPr>
            <a:normAutofit/>
          </a:bodyPr>
          <a:lstStyle/>
          <a:p>
            <a:pPr algn="ctr"/>
            <a:r>
              <a:rPr lang="en-US"/>
              <a:t>Link Routes</a:t>
            </a:r>
          </a:p>
        </p:txBody>
      </p:sp>
      <p:sp>
        <p:nvSpPr>
          <p:cNvPr id="3" name="Content Placeholder 2"/>
          <p:cNvSpPr>
            <a:spLocks noGrp="1"/>
          </p:cNvSpPr>
          <p:nvPr>
            <p:ph idx="1"/>
          </p:nvPr>
        </p:nvSpPr>
        <p:spPr>
          <a:xfrm>
            <a:off x="838200" y="849854"/>
            <a:ext cx="10363200" cy="5809130"/>
          </a:xfrm>
        </p:spPr>
        <p:txBody>
          <a:bodyPr>
            <a:normAutofit fontScale="92500" lnSpcReduction="20000"/>
          </a:bodyPr>
          <a:lstStyle/>
          <a:p>
            <a:r>
              <a:rPr lang="en-US" dirty="0"/>
              <a:t>Can use </a:t>
            </a:r>
            <a:r>
              <a:rPr lang="en-US" b="1" dirty="0"/>
              <a:t>Link</a:t>
            </a:r>
            <a:r>
              <a:rPr lang="en-US" dirty="0"/>
              <a:t> to navigate between pages</a:t>
            </a:r>
          </a:p>
          <a:p>
            <a:endParaRPr lang="en-US" dirty="0"/>
          </a:p>
          <a:p>
            <a:endParaRPr lang="en-US" dirty="0"/>
          </a:p>
          <a:p>
            <a:endParaRPr lang="en-US" dirty="0"/>
          </a:p>
          <a:p>
            <a:endParaRPr lang="en-US" dirty="0"/>
          </a:p>
          <a:p>
            <a:endParaRPr lang="en-US" b="1" dirty="0"/>
          </a:p>
          <a:p>
            <a:r>
              <a:rPr lang="en-US" b="1" dirty="0"/>
              <a:t>to </a:t>
            </a:r>
            <a:r>
              <a:rPr lang="mr-IN" b="1" dirty="0"/>
              <a:t>–</a:t>
            </a:r>
            <a:r>
              <a:rPr lang="en-US" dirty="0"/>
              <a:t>accepts object or string</a:t>
            </a:r>
          </a:p>
          <a:p>
            <a:pPr lvl="1"/>
            <a:r>
              <a:rPr lang="en-US" dirty="0"/>
              <a:t>string - </a:t>
            </a:r>
            <a:r>
              <a:rPr lang="en-US" sz="2200" dirty="0"/>
              <a:t>navigates to specified route</a:t>
            </a:r>
          </a:p>
          <a:p>
            <a:pPr lvl="1"/>
            <a:r>
              <a:rPr lang="en-US" sz="2200" dirty="0"/>
              <a:t>object – navigates to route passed in </a:t>
            </a:r>
            <a:r>
              <a:rPr lang="en-US" sz="2200" b="1" dirty="0"/>
              <a:t>pathname</a:t>
            </a:r>
            <a:r>
              <a:rPr lang="en-US" sz="2200" dirty="0"/>
              <a:t> key. Query string can be in </a:t>
            </a:r>
            <a:r>
              <a:rPr lang="en-US" sz="2200" b="1" dirty="0"/>
              <a:t>search</a:t>
            </a:r>
            <a:r>
              <a:rPr lang="en-US" sz="2200" dirty="0"/>
              <a:t> key</a:t>
            </a:r>
          </a:p>
          <a:p>
            <a:endParaRPr lang="en-US" sz="2600" dirty="0"/>
          </a:p>
          <a:p>
            <a:r>
              <a:rPr lang="en-US" b="1" dirty="0"/>
              <a:t>replace</a:t>
            </a:r>
          </a:p>
          <a:p>
            <a:pPr lvl="1"/>
            <a:r>
              <a:rPr lang="en-US" dirty="0"/>
              <a:t>Normally, client side routing uses HTML5 history API</a:t>
            </a:r>
          </a:p>
          <a:p>
            <a:pPr lvl="1"/>
            <a:r>
              <a:rPr lang="en-US" dirty="0"/>
              <a:t>When clicking back, a route is popped from the history object</a:t>
            </a:r>
          </a:p>
          <a:p>
            <a:pPr lvl="1"/>
            <a:r>
              <a:rPr lang="en-US" dirty="0"/>
              <a:t>When using replace, current route is replaced with the new one</a:t>
            </a:r>
          </a:p>
          <a:p>
            <a:pPr lvl="1"/>
            <a:r>
              <a:rPr lang="en-US" dirty="0"/>
              <a:t>Eliminates current route from history (back navigates to previous page)</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2439787"/>
            <a:ext cx="9946424" cy="346785"/>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200" y="1511746"/>
            <a:ext cx="3620173" cy="253553"/>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8200" y="1935142"/>
            <a:ext cx="4733667" cy="318473"/>
          </a:xfrm>
          <a:prstGeom prst="rect">
            <a:avLst/>
          </a:prstGeom>
        </p:spPr>
      </p:pic>
    </p:spTree>
    <p:extLst>
      <p:ext uri="{BB962C8B-B14F-4D97-AF65-F5344CB8AC3E}">
        <p14:creationId xmlns:p14="http://schemas.microsoft.com/office/powerpoint/2010/main" val="20641828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extLst/>
          </p:nvPr>
        </p:nvSpPr>
        <p:spPr/>
        <p:txBody>
          <a:bodyPr>
            <a:normAutofit/>
          </a:bodyPr>
          <a:lstStyle/>
          <a:p>
            <a:pPr algn="ctr"/>
            <a:r>
              <a:rPr lang="en-US" dirty="0"/>
              <a:t>Style active links with </a:t>
            </a:r>
            <a:r>
              <a:rPr lang="en-US" dirty="0" err="1"/>
              <a:t>NavLink</a:t>
            </a:r>
            <a:endParaRPr lang="en-US" dirty="0"/>
          </a:p>
        </p:txBody>
      </p:sp>
      <p:sp>
        <p:nvSpPr>
          <p:cNvPr id="3" name="Content Placeholder 2"/>
          <p:cNvSpPr>
            <a:spLocks noGrp="1"/>
          </p:cNvSpPr>
          <p:nvPr>
            <p:ph idx="1"/>
          </p:nvPr>
        </p:nvSpPr>
        <p:spPr>
          <a:xfrm>
            <a:off x="838200" y="1065276"/>
            <a:ext cx="10363200" cy="5378555"/>
          </a:xfrm>
        </p:spPr>
        <p:txBody>
          <a:bodyPr>
            <a:normAutofit/>
          </a:bodyPr>
          <a:lstStyle/>
          <a:p>
            <a:r>
              <a:rPr lang="en-US" b="1" dirty="0" err="1"/>
              <a:t>NavLink</a:t>
            </a:r>
            <a:r>
              <a:rPr lang="en-US" dirty="0"/>
              <a:t> component is used to style links, has following props</a:t>
            </a:r>
          </a:p>
          <a:p>
            <a:pPr lvl="1"/>
            <a:r>
              <a:rPr lang="en-US" b="1" dirty="0" err="1"/>
              <a:t>activeClassName</a:t>
            </a:r>
            <a:r>
              <a:rPr lang="en-US" b="1" dirty="0"/>
              <a:t>: string</a:t>
            </a:r>
          </a:p>
          <a:p>
            <a:pPr lvl="2"/>
            <a:r>
              <a:rPr lang="en-US" dirty="0" err="1"/>
              <a:t>classname</a:t>
            </a:r>
            <a:r>
              <a:rPr lang="en-US" dirty="0"/>
              <a:t> to add when route is active (default: 'active')</a:t>
            </a:r>
            <a:endParaRPr lang="en-US" b="1" dirty="0"/>
          </a:p>
          <a:p>
            <a:pPr lvl="1"/>
            <a:r>
              <a:rPr lang="en-US" b="1" dirty="0" err="1"/>
              <a:t>activeStyle</a:t>
            </a:r>
            <a:r>
              <a:rPr lang="en-US" b="1" dirty="0"/>
              <a:t>: object</a:t>
            </a:r>
          </a:p>
          <a:p>
            <a:pPr lvl="2"/>
            <a:r>
              <a:rPr lang="en-US" dirty="0"/>
              <a:t>style to apply when route is active</a:t>
            </a:r>
          </a:p>
          <a:p>
            <a:pPr lvl="1"/>
            <a:r>
              <a:rPr lang="en-US" b="1" dirty="0"/>
              <a:t>exact: bool</a:t>
            </a:r>
          </a:p>
          <a:p>
            <a:pPr lvl="2"/>
            <a:r>
              <a:rPr lang="en-US" dirty="0"/>
              <a:t>same as for Route but applies style only when route matches exactly</a:t>
            </a:r>
            <a:endParaRPr lang="en-US" b="1" dirty="0"/>
          </a:p>
          <a:p>
            <a:pPr lvl="1"/>
            <a:r>
              <a:rPr lang="en-US" b="1" dirty="0" err="1"/>
              <a:t>isActive</a:t>
            </a:r>
            <a:r>
              <a:rPr lang="en-US" b="1" dirty="0"/>
              <a:t>: </a:t>
            </a:r>
            <a:r>
              <a:rPr lang="en-US" b="1" dirty="0" err="1"/>
              <a:t>func</a:t>
            </a:r>
            <a:endParaRPr lang="en-US" b="1" dirty="0"/>
          </a:p>
          <a:p>
            <a:pPr lvl="2"/>
            <a:r>
              <a:rPr lang="en-US" dirty="0"/>
              <a:t>Provide custom logic to determine if active or not</a:t>
            </a:r>
          </a:p>
          <a:p>
            <a:pPr lvl="2"/>
            <a:r>
              <a:rPr lang="en-US" dirty="0"/>
              <a:t>Receives match and location as arguments</a:t>
            </a:r>
            <a:endParaRPr lang="en-US" b="1" dirty="0"/>
          </a:p>
          <a:p>
            <a:pPr lvl="1"/>
            <a:r>
              <a:rPr lang="en-US" b="1" dirty="0"/>
              <a:t>to </a:t>
            </a:r>
            <a:r>
              <a:rPr lang="mr-IN" b="1" dirty="0"/>
              <a:t>–</a:t>
            </a:r>
            <a:r>
              <a:rPr lang="en-US" b="1" dirty="0"/>
              <a:t> </a:t>
            </a:r>
            <a:r>
              <a:rPr lang="en-US" dirty="0"/>
              <a:t>same as for </a:t>
            </a:r>
            <a:r>
              <a:rPr lang="en-US" b="1" dirty="0"/>
              <a:t>Link</a:t>
            </a:r>
          </a:p>
          <a:p>
            <a:pPr lvl="1"/>
            <a:r>
              <a:rPr lang="en-US" b="1" dirty="0"/>
              <a:t>location</a:t>
            </a:r>
          </a:p>
          <a:p>
            <a:pPr lvl="2"/>
            <a:r>
              <a:rPr lang="en-US" dirty="0"/>
              <a:t>Defaults to matching against browser URL, can set different location if needed</a:t>
            </a:r>
            <a:endParaRPr lang="en-US" b="1" dirty="0"/>
          </a:p>
          <a:p>
            <a:pPr lvl="1"/>
            <a:endParaRPr lang="en-US" b="1" dirty="0"/>
          </a:p>
          <a:p>
            <a:pPr lvl="1"/>
            <a:endParaRPr lang="en-US" b="1" dirty="0"/>
          </a:p>
          <a:p>
            <a:pPr lvl="1"/>
            <a:endParaRPr lang="en-US" b="1" dirty="0"/>
          </a:p>
        </p:txBody>
      </p:sp>
    </p:spTree>
    <p:extLst>
      <p:ext uri="{BB962C8B-B14F-4D97-AF65-F5344CB8AC3E}">
        <p14:creationId xmlns:p14="http://schemas.microsoft.com/office/powerpoint/2010/main" val="14119274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extLst/>
          </p:nvPr>
        </p:nvSpPr>
        <p:spPr/>
        <p:txBody>
          <a:bodyPr>
            <a:normAutofit/>
          </a:bodyPr>
          <a:lstStyle/>
          <a:p>
            <a:pPr algn="ctr"/>
            <a:r>
              <a:rPr lang="en-US"/>
              <a:t>History</a:t>
            </a:r>
          </a:p>
        </p:txBody>
      </p:sp>
      <p:sp>
        <p:nvSpPr>
          <p:cNvPr id="3" name="Content Placeholder 2"/>
          <p:cNvSpPr>
            <a:spLocks noGrp="1"/>
          </p:cNvSpPr>
          <p:nvPr>
            <p:ph idx="1"/>
          </p:nvPr>
        </p:nvSpPr>
        <p:spPr>
          <a:xfrm>
            <a:off x="838200" y="923544"/>
            <a:ext cx="10363200" cy="5520287"/>
          </a:xfrm>
        </p:spPr>
        <p:txBody>
          <a:bodyPr>
            <a:normAutofit fontScale="92500" lnSpcReduction="10000"/>
          </a:bodyPr>
          <a:lstStyle/>
          <a:p>
            <a:r>
              <a:rPr lang="en-US" dirty="0"/>
              <a:t>React router uses the following history package to manage history:</a:t>
            </a:r>
          </a:p>
          <a:p>
            <a:pPr lvl="1"/>
            <a:r>
              <a:rPr lang="en-US" dirty="0">
                <a:hlinkClick r:id="rId3"/>
              </a:rPr>
              <a:t>https://github.com/ReactTraining/history</a:t>
            </a:r>
            <a:endParaRPr lang="en-US" dirty="0"/>
          </a:p>
          <a:p>
            <a:pPr lvl="1"/>
            <a:endParaRPr lang="en-US" dirty="0"/>
          </a:p>
          <a:p>
            <a:r>
              <a:rPr lang="en-US" dirty="0"/>
              <a:t>History has the following properties and methods:</a:t>
            </a:r>
          </a:p>
          <a:p>
            <a:pPr lvl="1"/>
            <a:r>
              <a:rPr lang="en-US" dirty="0"/>
              <a:t>length</a:t>
            </a:r>
          </a:p>
          <a:p>
            <a:pPr lvl="1"/>
            <a:r>
              <a:rPr lang="en-US" dirty="0"/>
              <a:t>action</a:t>
            </a:r>
          </a:p>
          <a:p>
            <a:pPr lvl="1"/>
            <a:r>
              <a:rPr lang="en-US" dirty="0"/>
              <a:t>location</a:t>
            </a:r>
          </a:p>
          <a:p>
            <a:pPr lvl="2"/>
            <a:r>
              <a:rPr lang="en-US" dirty="0"/>
              <a:t>pathname</a:t>
            </a:r>
          </a:p>
          <a:p>
            <a:pPr lvl="2"/>
            <a:r>
              <a:rPr lang="en-US" dirty="0"/>
              <a:t>search</a:t>
            </a:r>
          </a:p>
          <a:p>
            <a:pPr lvl="2"/>
            <a:r>
              <a:rPr lang="en-US" dirty="0"/>
              <a:t>state</a:t>
            </a:r>
          </a:p>
          <a:p>
            <a:pPr lvl="1"/>
            <a:r>
              <a:rPr lang="en-US" dirty="0"/>
              <a:t>push(path, [state])</a:t>
            </a:r>
          </a:p>
          <a:p>
            <a:pPr lvl="1"/>
            <a:r>
              <a:rPr lang="en-US" dirty="0"/>
              <a:t>replace(path, [state])</a:t>
            </a:r>
          </a:p>
          <a:p>
            <a:pPr lvl="1"/>
            <a:r>
              <a:rPr lang="en-US" dirty="0"/>
              <a:t>go()</a:t>
            </a:r>
          </a:p>
          <a:p>
            <a:pPr lvl="1"/>
            <a:r>
              <a:rPr lang="en-US" dirty="0" err="1"/>
              <a:t>goBack</a:t>
            </a:r>
            <a:r>
              <a:rPr lang="en-US" dirty="0"/>
              <a:t>()</a:t>
            </a:r>
          </a:p>
          <a:p>
            <a:pPr lvl="1"/>
            <a:r>
              <a:rPr lang="en-US" dirty="0" err="1"/>
              <a:t>goForward</a:t>
            </a:r>
            <a:r>
              <a:rPr lang="en-US" dirty="0"/>
              <a:t>()</a:t>
            </a:r>
          </a:p>
          <a:p>
            <a:pPr lvl="1"/>
            <a:r>
              <a:rPr lang="en-US" dirty="0"/>
              <a:t>block(prompt)</a:t>
            </a:r>
          </a:p>
        </p:txBody>
      </p:sp>
    </p:spTree>
    <p:extLst>
      <p:ext uri="{BB962C8B-B14F-4D97-AF65-F5344CB8AC3E}">
        <p14:creationId xmlns:p14="http://schemas.microsoft.com/office/powerpoint/2010/main" val="2965127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A05C9F4-E5A1-4E2C-BD15-72C5EB8AD045}"/>
              </a:ext>
            </a:extLst>
          </p:cNvPr>
          <p:cNvSpPr>
            <a:spLocks noGrp="1"/>
          </p:cNvSpPr>
          <p:nvPr>
            <p:ph type="ctrTitle"/>
          </p:nvPr>
        </p:nvSpPr>
        <p:spPr/>
        <p:txBody>
          <a:bodyPr/>
          <a:lstStyle/>
          <a:p>
            <a:r>
              <a:rPr lang="en-US" dirty="0"/>
              <a:t>Web App Routing</a:t>
            </a:r>
          </a:p>
        </p:txBody>
      </p:sp>
    </p:spTree>
    <p:extLst>
      <p:ext uri="{BB962C8B-B14F-4D97-AF65-F5344CB8AC3E}">
        <p14:creationId xmlns:p14="http://schemas.microsoft.com/office/powerpoint/2010/main" val="33443023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extLst/>
          </p:nvPr>
        </p:nvSpPr>
        <p:spPr/>
        <p:txBody>
          <a:bodyPr>
            <a:normAutofit/>
          </a:bodyPr>
          <a:lstStyle/>
          <a:p>
            <a:pPr algn="ctr"/>
            <a:r>
              <a:rPr lang="en-US"/>
              <a:t>Access History</a:t>
            </a:r>
          </a:p>
        </p:txBody>
      </p:sp>
      <p:sp>
        <p:nvSpPr>
          <p:cNvPr id="3" name="Content Placeholder 2"/>
          <p:cNvSpPr>
            <a:spLocks noGrp="1"/>
          </p:cNvSpPr>
          <p:nvPr>
            <p:ph idx="1"/>
          </p:nvPr>
        </p:nvSpPr>
        <p:spPr>
          <a:xfrm>
            <a:off x="838200" y="1452282"/>
            <a:ext cx="10363200" cy="4991549"/>
          </a:xfrm>
        </p:spPr>
        <p:txBody>
          <a:bodyPr>
            <a:normAutofit/>
          </a:bodyPr>
          <a:lstStyle/>
          <a:p>
            <a:r>
              <a:rPr lang="en-US" dirty="0"/>
              <a:t>React Router gives </a:t>
            </a:r>
            <a:r>
              <a:rPr lang="en-US" b="1" dirty="0" err="1"/>
              <a:t>withRouter</a:t>
            </a:r>
            <a:r>
              <a:rPr lang="en-US" dirty="0"/>
              <a:t> HOC</a:t>
            </a:r>
          </a:p>
          <a:p>
            <a:r>
              <a:rPr lang="en-US" dirty="0"/>
              <a:t>Can access match, location or history from anywhere</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5220" y="2944756"/>
            <a:ext cx="8268386" cy="2541644"/>
          </a:xfrm>
          <a:prstGeom prst="rect">
            <a:avLst/>
          </a:prstGeom>
        </p:spPr>
      </p:pic>
    </p:spTree>
    <p:extLst>
      <p:ext uri="{BB962C8B-B14F-4D97-AF65-F5344CB8AC3E}">
        <p14:creationId xmlns:p14="http://schemas.microsoft.com/office/powerpoint/2010/main" val="204671320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extLst/>
          </p:nvPr>
        </p:nvSpPr>
        <p:spPr/>
        <p:txBody>
          <a:bodyPr>
            <a:normAutofit/>
          </a:bodyPr>
          <a:lstStyle/>
          <a:p>
            <a:pPr algn="ctr"/>
            <a:r>
              <a:rPr lang="en-US" dirty="0"/>
              <a:t>Redirect</a:t>
            </a:r>
          </a:p>
        </p:txBody>
      </p:sp>
      <p:sp>
        <p:nvSpPr>
          <p:cNvPr id="3" name="Content Placeholder 2"/>
          <p:cNvSpPr>
            <a:spLocks noGrp="1"/>
          </p:cNvSpPr>
          <p:nvPr>
            <p:ph idx="1"/>
          </p:nvPr>
        </p:nvSpPr>
        <p:spPr>
          <a:xfrm>
            <a:off x="838200" y="904240"/>
            <a:ext cx="10363200" cy="5539591"/>
          </a:xfrm>
        </p:spPr>
        <p:txBody>
          <a:bodyPr>
            <a:normAutofit fontScale="85000" lnSpcReduction="20000"/>
          </a:bodyPr>
          <a:lstStyle/>
          <a:p>
            <a:r>
              <a:rPr lang="en-US" dirty="0"/>
              <a:t>Rendering Redirect component navigates to new location</a:t>
            </a:r>
          </a:p>
          <a:p>
            <a:r>
              <a:rPr lang="en-US" dirty="0"/>
              <a:t>For example let’s create </a:t>
            </a:r>
            <a:r>
              <a:rPr lang="en-US" dirty="0" err="1"/>
              <a:t>authProvider</a:t>
            </a:r>
            <a:r>
              <a:rPr lang="en-US" dirty="0"/>
              <a:t> HOC:</a:t>
            </a:r>
          </a:p>
          <a:p>
            <a:endParaRPr lang="en-US" dirty="0"/>
          </a:p>
          <a:p>
            <a:endParaRPr lang="en-US" dirty="0"/>
          </a:p>
          <a:p>
            <a:endParaRPr lang="en-US" dirty="0"/>
          </a:p>
          <a:p>
            <a:endParaRPr lang="en-US" dirty="0"/>
          </a:p>
          <a:p>
            <a:endParaRPr lang="en-US" dirty="0"/>
          </a:p>
          <a:p>
            <a:endParaRPr lang="en-US" dirty="0"/>
          </a:p>
          <a:p>
            <a:endParaRPr lang="en-US" dirty="0"/>
          </a:p>
          <a:p>
            <a:r>
              <a:rPr lang="en-US" dirty="0"/>
              <a:t>And usage:</a:t>
            </a:r>
          </a:p>
          <a:p>
            <a:endParaRPr lang="en-US" dirty="0"/>
          </a:p>
          <a:p>
            <a:pPr marL="0" indent="0">
              <a:buNone/>
            </a:pPr>
            <a:endParaRPr lang="en-US" dirty="0"/>
          </a:p>
          <a:p>
            <a:pPr lvl="1"/>
            <a:r>
              <a:rPr lang="en-US" b="1" dirty="0"/>
              <a:t>to:  string/object - </a:t>
            </a:r>
            <a:r>
              <a:rPr lang="en-US" dirty="0"/>
              <a:t>location to redirect to. </a:t>
            </a:r>
          </a:p>
          <a:p>
            <a:pPr lvl="1"/>
            <a:r>
              <a:rPr lang="en-US" b="1" dirty="0"/>
              <a:t>push</a:t>
            </a:r>
            <a:r>
              <a:rPr lang="en-US" dirty="0"/>
              <a:t>: </a:t>
            </a:r>
            <a:r>
              <a:rPr lang="en-US" b="1" dirty="0"/>
              <a:t>bool</a:t>
            </a:r>
            <a:r>
              <a:rPr lang="en-US" dirty="0"/>
              <a:t> - redirect will push new entry in history instead of replacing </a:t>
            </a:r>
            <a:r>
              <a:rPr lang="en-US" b="1" dirty="0"/>
              <a:t>(default: false)</a:t>
            </a:r>
          </a:p>
          <a:p>
            <a:pPr lvl="1"/>
            <a:r>
              <a:rPr lang="en-US" b="1" dirty="0"/>
              <a:t>from: string</a:t>
            </a:r>
            <a:r>
              <a:rPr lang="en-US" dirty="0"/>
              <a:t> </a:t>
            </a:r>
            <a:r>
              <a:rPr lang="mr-IN" dirty="0"/>
              <a:t>–</a:t>
            </a:r>
            <a:r>
              <a:rPr lang="en-US" dirty="0"/>
              <a:t> can be used only in a Switch component</a:t>
            </a:r>
          </a:p>
          <a:p>
            <a:pPr lvl="1"/>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7780" y="1691639"/>
            <a:ext cx="5511800" cy="228600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87780" y="4765038"/>
            <a:ext cx="7162800" cy="266700"/>
          </a:xfrm>
          <a:prstGeom prst="rect">
            <a:avLst/>
          </a:prstGeom>
        </p:spPr>
      </p:pic>
    </p:spTree>
    <p:extLst>
      <p:ext uri="{BB962C8B-B14F-4D97-AF65-F5344CB8AC3E}">
        <p14:creationId xmlns:p14="http://schemas.microsoft.com/office/powerpoint/2010/main" val="19221968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07DB79F-E613-41FC-B02D-AC3A8CFF07DB}"/>
              </a:ext>
            </a:extLst>
          </p:cNvPr>
          <p:cNvSpPr>
            <a:spLocks noGrp="1"/>
          </p:cNvSpPr>
          <p:nvPr>
            <p:ph type="sldNum" sz="quarter" idx="12"/>
          </p:nvPr>
        </p:nvSpPr>
        <p:spPr/>
        <p:txBody>
          <a:bodyPr/>
          <a:lstStyle/>
          <a:p>
            <a:pPr>
              <a:defRPr/>
            </a:pPr>
            <a:fld id="{6969DDDE-6BFB-41AC-993D-B7C5C56F0C67}" type="slidenum">
              <a:rPr lang="en-US" smtClean="0"/>
              <a:pPr>
                <a:defRPr/>
              </a:pPr>
              <a:t>32</a:t>
            </a:fld>
            <a:endParaRPr lang="en-US"/>
          </a:p>
        </p:txBody>
      </p:sp>
    </p:spTree>
    <p:extLst>
      <p:ext uri="{BB962C8B-B14F-4D97-AF65-F5344CB8AC3E}">
        <p14:creationId xmlns:p14="http://schemas.microsoft.com/office/powerpoint/2010/main" val="151512733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A05C9F4-E5A1-4E2C-BD15-72C5EB8AD045}"/>
              </a:ext>
            </a:extLst>
          </p:cNvPr>
          <p:cNvSpPr>
            <a:spLocks noGrp="1"/>
          </p:cNvSpPr>
          <p:nvPr>
            <p:ph type="ctrTitle"/>
          </p:nvPr>
        </p:nvSpPr>
        <p:spPr/>
        <p:txBody>
          <a:bodyPr/>
          <a:lstStyle/>
          <a:p>
            <a:r>
              <a:rPr lang="en-US"/>
              <a:t>Transitions</a:t>
            </a:r>
          </a:p>
        </p:txBody>
      </p:sp>
    </p:spTree>
    <p:extLst>
      <p:ext uri="{BB962C8B-B14F-4D97-AF65-F5344CB8AC3E}">
        <p14:creationId xmlns:p14="http://schemas.microsoft.com/office/powerpoint/2010/main" val="123986584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extLst/>
          </p:nvPr>
        </p:nvSpPr>
        <p:spPr/>
        <p:txBody>
          <a:bodyPr>
            <a:normAutofit/>
          </a:bodyPr>
          <a:lstStyle/>
          <a:p>
            <a:pPr algn="ctr"/>
            <a:r>
              <a:rPr lang="en-US"/>
              <a:t>Animated transitions between pages</a:t>
            </a:r>
          </a:p>
        </p:txBody>
      </p:sp>
      <p:sp>
        <p:nvSpPr>
          <p:cNvPr id="3" name="Content Placeholder 2"/>
          <p:cNvSpPr>
            <a:spLocks noGrp="1"/>
          </p:cNvSpPr>
          <p:nvPr>
            <p:ph idx="1"/>
          </p:nvPr>
        </p:nvSpPr>
        <p:spPr>
          <a:xfrm>
            <a:off x="838200" y="1046988"/>
            <a:ext cx="10363200" cy="5396843"/>
          </a:xfrm>
        </p:spPr>
        <p:txBody>
          <a:bodyPr>
            <a:normAutofit/>
          </a:bodyPr>
          <a:lstStyle/>
          <a:p>
            <a:r>
              <a:rPr lang="en-US" dirty="0"/>
              <a:t>Many alternatives as any app, not necessarily React</a:t>
            </a:r>
          </a:p>
          <a:p>
            <a:r>
              <a:rPr lang="en-US" dirty="0"/>
              <a:t>A popular one is </a:t>
            </a:r>
            <a:r>
              <a:rPr lang="en-US" b="1" dirty="0"/>
              <a:t>react-transition-group/Transition</a:t>
            </a:r>
          </a:p>
          <a:p>
            <a:endParaRPr lang="en-US" dirty="0"/>
          </a:p>
          <a:p>
            <a:endParaRPr lang="en-US"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8415" y="2394712"/>
            <a:ext cx="6542047" cy="3279140"/>
          </a:xfrm>
          <a:prstGeom prst="rect">
            <a:avLst/>
          </a:prstGeom>
        </p:spPr>
      </p:pic>
    </p:spTree>
    <p:extLst>
      <p:ext uri="{BB962C8B-B14F-4D97-AF65-F5344CB8AC3E}">
        <p14:creationId xmlns:p14="http://schemas.microsoft.com/office/powerpoint/2010/main" val="63353785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extLst/>
          </p:nvPr>
        </p:nvSpPr>
        <p:spPr/>
        <p:txBody>
          <a:bodyPr>
            <a:normAutofit/>
          </a:bodyPr>
          <a:lstStyle/>
          <a:p>
            <a:pPr algn="ctr"/>
            <a:r>
              <a:rPr lang="en-US"/>
              <a:t>Animated transitions between pages</a:t>
            </a:r>
          </a:p>
        </p:txBody>
      </p:sp>
      <p:sp>
        <p:nvSpPr>
          <p:cNvPr id="3" name="Content Placeholder 2"/>
          <p:cNvSpPr>
            <a:spLocks noGrp="1"/>
          </p:cNvSpPr>
          <p:nvPr>
            <p:ph idx="1"/>
          </p:nvPr>
        </p:nvSpPr>
        <p:spPr>
          <a:xfrm>
            <a:off x="838200" y="1452282"/>
            <a:ext cx="10363200" cy="4991549"/>
          </a:xfrm>
        </p:spPr>
        <p:txBody>
          <a:bodyPr>
            <a:normAutofit/>
          </a:bodyPr>
          <a:lstStyle/>
          <a:p>
            <a:r>
              <a:rPr lang="en-US" dirty="0"/>
              <a:t>Another usage is </a:t>
            </a:r>
            <a:r>
              <a:rPr lang="en-US" b="1" dirty="0"/>
              <a:t>react-transition-group/</a:t>
            </a:r>
            <a:r>
              <a:rPr lang="en-US" b="1" dirty="0" err="1"/>
              <a:t>CSSTransition</a:t>
            </a:r>
            <a:endParaRPr lang="en-US" b="1" dirty="0"/>
          </a:p>
          <a:p>
            <a:pPr lvl="1"/>
            <a:r>
              <a:rPr lang="en-US" dirty="0"/>
              <a:t>Inspired by ng-animate library commonly used with Angular 1.x</a:t>
            </a:r>
            <a:endParaRPr lang="en-US" b="1" dirty="0"/>
          </a:p>
          <a:p>
            <a:endParaRPr lang="en-US" dirty="0"/>
          </a:p>
          <a:p>
            <a:endParaRPr lang="en-US" dirty="0"/>
          </a:p>
          <a:p>
            <a:endParaRPr lang="en-US" dirty="0"/>
          </a:p>
          <a:p>
            <a:endParaRPr lang="en-US" dirty="0"/>
          </a:p>
          <a:p>
            <a:endParaRPr lang="en-US" dirty="0"/>
          </a:p>
          <a:p>
            <a:r>
              <a:rPr lang="en-US" dirty="0"/>
              <a:t>Actually, there's already a library that binds the two together</a:t>
            </a:r>
          </a:p>
          <a:p>
            <a:pPr lvl="1"/>
            <a:r>
              <a:rPr lang="en-US" dirty="0">
                <a:hlinkClick r:id="rId3"/>
              </a:rPr>
              <a:t>https://github.com/maisano/react-router-transition</a:t>
            </a:r>
            <a:endParaRPr lang="en-US" dirty="0"/>
          </a:p>
          <a:p>
            <a:pPr lvl="1"/>
            <a:endParaRPr lang="en-US" dirty="0"/>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4719" y="2626360"/>
            <a:ext cx="8465791" cy="1376680"/>
          </a:xfrm>
          <a:prstGeom prst="rect">
            <a:avLst/>
          </a:prstGeom>
        </p:spPr>
      </p:pic>
    </p:spTree>
    <p:extLst>
      <p:ext uri="{BB962C8B-B14F-4D97-AF65-F5344CB8AC3E}">
        <p14:creationId xmlns:p14="http://schemas.microsoft.com/office/powerpoint/2010/main" val="29123440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extLst/>
          </p:nvPr>
        </p:nvSpPr>
        <p:spPr/>
        <p:txBody>
          <a:bodyPr>
            <a:normAutofit fontScale="90000"/>
          </a:bodyPr>
          <a:lstStyle/>
          <a:p>
            <a:pPr algn="ctr"/>
            <a:r>
              <a:rPr lang="en-US" dirty="0"/>
              <a:t>Intercept transitions with Prompt component</a:t>
            </a:r>
          </a:p>
        </p:txBody>
      </p:sp>
      <p:sp>
        <p:nvSpPr>
          <p:cNvPr id="3" name="Content Placeholder 2"/>
          <p:cNvSpPr>
            <a:spLocks noGrp="1"/>
          </p:cNvSpPr>
          <p:nvPr>
            <p:ph idx="1"/>
          </p:nvPr>
        </p:nvSpPr>
        <p:spPr>
          <a:xfrm>
            <a:off x="838200" y="1452282"/>
            <a:ext cx="10363200" cy="4991549"/>
          </a:xfrm>
        </p:spPr>
        <p:txBody>
          <a:bodyPr>
            <a:normAutofit/>
          </a:bodyPr>
          <a:lstStyle/>
          <a:p>
            <a:r>
              <a:rPr lang="en-US" b="1" dirty="0"/>
              <a:t>Prompt</a:t>
            </a:r>
            <a:r>
              <a:rPr lang="en-US" dirty="0"/>
              <a:t> component is used to block transitions</a:t>
            </a:r>
          </a:p>
          <a:p>
            <a:r>
              <a:rPr lang="en-US" dirty="0"/>
              <a:t>Prompts the user for confirmation when “</a:t>
            </a:r>
            <a:r>
              <a:rPr lang="en-US" b="1" dirty="0"/>
              <a:t>when</a:t>
            </a:r>
            <a:r>
              <a:rPr lang="en-US" dirty="0"/>
              <a:t>” prop is true</a:t>
            </a:r>
          </a:p>
          <a:p>
            <a:endParaRPr lang="en-US" b="1" dirty="0"/>
          </a:p>
          <a:p>
            <a:endParaRPr lang="en-US" b="1" dirty="0"/>
          </a:p>
          <a:p>
            <a:endParaRPr lang="en-US" b="1" dirty="0"/>
          </a:p>
          <a:p>
            <a:endParaRPr lang="en-US" b="1" dirty="0"/>
          </a:p>
          <a:p>
            <a:endParaRPr lang="en-US" b="1" dirty="0"/>
          </a:p>
          <a:p>
            <a:r>
              <a:rPr lang="en-US" dirty="0"/>
              <a:t>Effect is customizable via '</a:t>
            </a:r>
            <a:r>
              <a:rPr lang="en-US" dirty="0" err="1"/>
              <a:t>getUserConfirmation</a:t>
            </a:r>
            <a:r>
              <a:rPr lang="en-US" dirty="0"/>
              <a:t>' on </a:t>
            </a:r>
            <a:r>
              <a:rPr lang="en-US" dirty="0" err="1"/>
              <a:t>BrowserRouter</a:t>
            </a:r>
            <a:endParaRPr lang="en-US"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8240" y="2641600"/>
            <a:ext cx="6083300" cy="1663700"/>
          </a:xfrm>
          <a:prstGeom prst="rect">
            <a:avLst/>
          </a:prstGeom>
        </p:spPr>
      </p:pic>
    </p:spTree>
    <p:extLst>
      <p:ext uri="{BB962C8B-B14F-4D97-AF65-F5344CB8AC3E}">
        <p14:creationId xmlns:p14="http://schemas.microsoft.com/office/powerpoint/2010/main" val="8372039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07DB79F-E613-41FC-B02D-AC3A8CFF07DB}"/>
              </a:ext>
            </a:extLst>
          </p:cNvPr>
          <p:cNvSpPr>
            <a:spLocks noGrp="1"/>
          </p:cNvSpPr>
          <p:nvPr>
            <p:ph type="sldNum" sz="quarter" idx="12"/>
          </p:nvPr>
        </p:nvSpPr>
        <p:spPr/>
        <p:txBody>
          <a:bodyPr/>
          <a:lstStyle/>
          <a:p>
            <a:pPr>
              <a:defRPr/>
            </a:pPr>
            <a:fld id="{6969DDDE-6BFB-41AC-993D-B7C5C56F0C67}" type="slidenum">
              <a:rPr lang="en-US" smtClean="0"/>
              <a:pPr>
                <a:defRPr/>
              </a:pPr>
              <a:t>37</a:t>
            </a:fld>
            <a:endParaRPr lang="en-US"/>
          </a:p>
        </p:txBody>
      </p:sp>
    </p:spTree>
    <p:extLst>
      <p:ext uri="{BB962C8B-B14F-4D97-AF65-F5344CB8AC3E}">
        <p14:creationId xmlns:p14="http://schemas.microsoft.com/office/powerpoint/2010/main" val="191040592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extLst/>
          </p:nvPr>
        </p:nvSpPr>
        <p:spPr/>
        <p:txBody>
          <a:bodyPr>
            <a:normAutofit/>
          </a:bodyPr>
          <a:lstStyle/>
          <a:p>
            <a:pPr algn="ctr"/>
            <a:r>
              <a:rPr lang="en-US"/>
              <a:t>React Router Docs overview</a:t>
            </a:r>
          </a:p>
        </p:txBody>
      </p:sp>
      <p:sp>
        <p:nvSpPr>
          <p:cNvPr id="3" name="Content Placeholder 2"/>
          <p:cNvSpPr>
            <a:spLocks noGrp="1"/>
          </p:cNvSpPr>
          <p:nvPr>
            <p:ph idx="1"/>
          </p:nvPr>
        </p:nvSpPr>
        <p:spPr>
          <a:xfrm>
            <a:off x="838200" y="1452282"/>
            <a:ext cx="10363200" cy="4991549"/>
          </a:xfrm>
        </p:spPr>
        <p:txBody>
          <a:bodyPr>
            <a:normAutofit/>
          </a:bodyPr>
          <a:lstStyle/>
          <a:p>
            <a:r>
              <a:rPr lang="en-US"/>
              <a:t>Now let’s overview React Router docs and how we can read guides properly</a:t>
            </a:r>
            <a:endParaRPr lang="en-US" b="1"/>
          </a:p>
        </p:txBody>
      </p:sp>
    </p:spTree>
    <p:extLst>
      <p:ext uri="{BB962C8B-B14F-4D97-AF65-F5344CB8AC3E}">
        <p14:creationId xmlns:p14="http://schemas.microsoft.com/office/powerpoint/2010/main" val="101715279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1607790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navigation.png"/>
          <p:cNvPicPr>
            <a:picLocks noChangeAspect="1"/>
          </p:cNvPicPr>
          <p:nvPr/>
        </p:nvPicPr>
        <p:blipFill>
          <a:blip r:embed="rId3"/>
          <a:stretch>
            <a:fillRect/>
          </a:stretch>
        </p:blipFill>
        <p:spPr>
          <a:xfrm>
            <a:off x="2876057" y="1285875"/>
            <a:ext cx="6236244" cy="4033508"/>
          </a:xfrm>
          <a:prstGeom prst="rect">
            <a:avLst/>
          </a:prstGeom>
        </p:spPr>
      </p:pic>
    </p:spTree>
    <p:extLst>
      <p:ext uri="{BB962C8B-B14F-4D97-AF65-F5344CB8AC3E}">
        <p14:creationId xmlns:p14="http://schemas.microsoft.com/office/powerpoint/2010/main" val="1955742115"/>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extLst/>
          </p:nvPr>
        </p:nvSpPr>
        <p:spPr/>
        <p:txBody>
          <a:bodyPr>
            <a:normAutofit/>
          </a:bodyPr>
          <a:lstStyle/>
          <a:p>
            <a:r>
              <a:rPr lang="en-US"/>
              <a:t>Exercise – React Shop navigation</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1" y="723900"/>
            <a:ext cx="9296582" cy="5816749"/>
          </a:xfrm>
          <a:prstGeom prst="rect">
            <a:avLst/>
          </a:prstGeom>
        </p:spPr>
      </p:pic>
    </p:spTree>
    <p:extLst>
      <p:ext uri="{BB962C8B-B14F-4D97-AF65-F5344CB8AC3E}">
        <p14:creationId xmlns:p14="http://schemas.microsoft.com/office/powerpoint/2010/main" val="45427769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extLst/>
          </p:nvPr>
        </p:nvSpPr>
        <p:spPr/>
        <p:txBody>
          <a:bodyPr>
            <a:normAutofit/>
          </a:bodyPr>
          <a:lstStyle/>
          <a:p>
            <a:r>
              <a:rPr lang="en-US"/>
              <a:t>Exercise – React Shop navigation</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5020" y="877178"/>
            <a:ext cx="8252012" cy="5424561"/>
          </a:xfrm>
          <a:prstGeom prst="rect">
            <a:avLst/>
          </a:prstGeom>
        </p:spPr>
      </p:pic>
    </p:spTree>
    <p:extLst>
      <p:ext uri="{BB962C8B-B14F-4D97-AF65-F5344CB8AC3E}">
        <p14:creationId xmlns:p14="http://schemas.microsoft.com/office/powerpoint/2010/main" val="158807379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extLst/>
          </p:nvPr>
        </p:nvSpPr>
        <p:spPr/>
        <p:txBody>
          <a:bodyPr>
            <a:normAutofit/>
          </a:bodyPr>
          <a:lstStyle/>
          <a:p>
            <a:r>
              <a:rPr lang="en-US"/>
              <a:t>Exercise – React Shop Navigation</a:t>
            </a:r>
          </a:p>
        </p:txBody>
      </p:sp>
      <p:sp>
        <p:nvSpPr>
          <p:cNvPr id="3" name="Content Placeholder 2">
            <a:extLst>
              <a:ext uri="{FF2B5EF4-FFF2-40B4-BE49-F238E27FC236}">
                <a16:creationId xmlns:a16="http://schemas.microsoft.com/office/drawing/2014/main" id="{24F0E48A-3956-48AD-A628-637EC7820A21}"/>
              </a:ext>
            </a:extLst>
          </p:cNvPr>
          <p:cNvSpPr>
            <a:spLocks noGrp="1"/>
          </p:cNvSpPr>
          <p:nvPr>
            <p:ph idx="1"/>
          </p:nvPr>
        </p:nvSpPr>
        <p:spPr>
          <a:xfrm>
            <a:off x="838200" y="723900"/>
            <a:ext cx="10363200" cy="6010387"/>
          </a:xfrm>
        </p:spPr>
        <p:txBody>
          <a:bodyPr>
            <a:noAutofit/>
          </a:bodyPr>
          <a:lstStyle/>
          <a:p>
            <a:pPr>
              <a:lnSpc>
                <a:spcPct val="150000"/>
              </a:lnSpc>
            </a:pPr>
            <a:r>
              <a:rPr lang="en-US" sz="2400"/>
              <a:t>Using example provided during the lesson create simple shop application</a:t>
            </a:r>
          </a:p>
          <a:p>
            <a:pPr>
              <a:lnSpc>
                <a:spcPct val="150000"/>
              </a:lnSpc>
            </a:pPr>
            <a:r>
              <a:rPr lang="en-US" sz="2400"/>
              <a:t>The application has 6 views:</a:t>
            </a:r>
          </a:p>
          <a:p>
            <a:pPr lvl="1">
              <a:lnSpc>
                <a:spcPct val="150000"/>
              </a:lnSpc>
            </a:pPr>
            <a:r>
              <a:rPr lang="en-US" b="1"/>
              <a:t>Home page view </a:t>
            </a:r>
            <a:r>
              <a:rPr lang="en-US"/>
              <a:t>– A page containing featured sections with dummy text</a:t>
            </a:r>
          </a:p>
          <a:p>
            <a:pPr lvl="1">
              <a:lnSpc>
                <a:spcPct val="150000"/>
              </a:lnSpc>
            </a:pPr>
            <a:r>
              <a:rPr lang="en-US" b="1"/>
              <a:t>About page </a:t>
            </a:r>
            <a:r>
              <a:rPr lang="mr-IN"/>
              <a:t>–</a:t>
            </a:r>
            <a:r>
              <a:rPr lang="en-US"/>
              <a:t> Contain dummy text or explanation about the actual shop</a:t>
            </a:r>
          </a:p>
          <a:p>
            <a:pPr lvl="1">
              <a:lnSpc>
                <a:spcPct val="150000"/>
              </a:lnSpc>
            </a:pPr>
            <a:r>
              <a:rPr lang="en-US" b="1"/>
              <a:t>Products page </a:t>
            </a:r>
            <a:r>
              <a:rPr lang="en-US"/>
              <a:t>– a grid of items with products. Refactor provided example to centralize products data. On Products page show the grid of product thumbnails, title, price and short description. Each product must be clickable and navigate to </a:t>
            </a:r>
            <a:r>
              <a:rPr lang="en-US" b="1"/>
              <a:t>/products/</a:t>
            </a:r>
            <a:r>
              <a:rPr lang="en-US" b="1" err="1"/>
              <a:t>productId</a:t>
            </a:r>
            <a:r>
              <a:rPr lang="en-US"/>
              <a:t> path. </a:t>
            </a:r>
          </a:p>
        </p:txBody>
      </p:sp>
    </p:spTree>
    <p:extLst>
      <p:ext uri="{BB962C8B-B14F-4D97-AF65-F5344CB8AC3E}">
        <p14:creationId xmlns:p14="http://schemas.microsoft.com/office/powerpoint/2010/main" val="168594105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extLst/>
          </p:nvPr>
        </p:nvSpPr>
        <p:spPr/>
        <p:txBody>
          <a:bodyPr>
            <a:normAutofit/>
          </a:bodyPr>
          <a:lstStyle/>
          <a:p>
            <a:r>
              <a:rPr lang="en-US"/>
              <a:t>Exercise – React Shop Navigation</a:t>
            </a:r>
          </a:p>
        </p:txBody>
      </p:sp>
      <p:sp>
        <p:nvSpPr>
          <p:cNvPr id="3" name="Content Placeholder 2">
            <a:extLst>
              <a:ext uri="{FF2B5EF4-FFF2-40B4-BE49-F238E27FC236}">
                <a16:creationId xmlns:a16="http://schemas.microsoft.com/office/drawing/2014/main" id="{24F0E48A-3956-48AD-A628-637EC7820A21}"/>
              </a:ext>
            </a:extLst>
          </p:cNvPr>
          <p:cNvSpPr>
            <a:spLocks noGrp="1"/>
          </p:cNvSpPr>
          <p:nvPr>
            <p:ph idx="1"/>
          </p:nvPr>
        </p:nvSpPr>
        <p:spPr>
          <a:xfrm>
            <a:off x="838200" y="723900"/>
            <a:ext cx="10363200" cy="5988872"/>
          </a:xfrm>
        </p:spPr>
        <p:txBody>
          <a:bodyPr>
            <a:noAutofit/>
          </a:bodyPr>
          <a:lstStyle/>
          <a:p>
            <a:pPr lvl="1">
              <a:lnSpc>
                <a:spcPct val="150000"/>
              </a:lnSpc>
            </a:pPr>
            <a:r>
              <a:rPr lang="en-US" b="1"/>
              <a:t>Contact page</a:t>
            </a:r>
            <a:r>
              <a:rPr lang="en-US"/>
              <a:t> </a:t>
            </a:r>
            <a:r>
              <a:rPr lang="mr-IN"/>
              <a:t>–</a:t>
            </a:r>
            <a:r>
              <a:rPr lang="en-US"/>
              <a:t> a page displaying the same form as on Home page as in example provided in the class. When form is filled (dirty) navigation to any other pages will trigger a Prompt: “Are you sure you want to navigate?”</a:t>
            </a:r>
          </a:p>
          <a:p>
            <a:pPr lvl="1">
              <a:lnSpc>
                <a:spcPct val="150000"/>
              </a:lnSpc>
            </a:pPr>
            <a:r>
              <a:rPr lang="en-US" b="1"/>
              <a:t>Product page</a:t>
            </a:r>
            <a:r>
              <a:rPr lang="en-US"/>
              <a:t> </a:t>
            </a:r>
            <a:r>
              <a:rPr lang="mr-IN"/>
              <a:t>–</a:t>
            </a:r>
            <a:r>
              <a:rPr lang="en-US"/>
              <a:t> a page displaying an actual product from Products list by id </a:t>
            </a:r>
            <a:r>
              <a:rPr lang="en-US" err="1"/>
              <a:t>param</a:t>
            </a:r>
            <a:r>
              <a:rPr lang="en-US"/>
              <a:t> passed in </a:t>
            </a:r>
            <a:r>
              <a:rPr lang="en-US" err="1"/>
              <a:t>url</a:t>
            </a:r>
            <a:r>
              <a:rPr lang="en-US"/>
              <a:t>. </a:t>
            </a:r>
            <a:r>
              <a:rPr lang="en-US" err="1"/>
              <a:t>Url</a:t>
            </a:r>
            <a:r>
              <a:rPr lang="en-US"/>
              <a:t> should be </a:t>
            </a:r>
            <a:r>
              <a:rPr lang="en-US" b="1"/>
              <a:t>/products/id</a:t>
            </a:r>
            <a:r>
              <a:rPr lang="en-US"/>
              <a:t>. On product page should be a big image of product, long description and price. There should be </a:t>
            </a:r>
            <a:r>
              <a:rPr lang="en-US" b="1"/>
              <a:t>Buy</a:t>
            </a:r>
            <a:r>
              <a:rPr lang="en-US"/>
              <a:t> button. When clicked, product should be added to cart. (Use meanwhile simple object passed down from App component) In later modules we will manage it properly</a:t>
            </a:r>
            <a:endParaRPr lang="en-US" b="1"/>
          </a:p>
          <a:p>
            <a:pPr lvl="1">
              <a:lnSpc>
                <a:spcPct val="150000"/>
              </a:lnSpc>
            </a:pPr>
            <a:endParaRPr lang="en-US" b="1"/>
          </a:p>
          <a:p>
            <a:pPr lvl="1">
              <a:lnSpc>
                <a:spcPct val="150000"/>
              </a:lnSpc>
            </a:pPr>
            <a:endParaRPr lang="en-US" b="1"/>
          </a:p>
        </p:txBody>
      </p:sp>
    </p:spTree>
    <p:extLst>
      <p:ext uri="{BB962C8B-B14F-4D97-AF65-F5344CB8AC3E}">
        <p14:creationId xmlns:p14="http://schemas.microsoft.com/office/powerpoint/2010/main" val="77659244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extLst/>
          </p:nvPr>
        </p:nvSpPr>
        <p:spPr/>
        <p:txBody>
          <a:bodyPr>
            <a:normAutofit/>
          </a:bodyPr>
          <a:lstStyle/>
          <a:p>
            <a:r>
              <a:rPr lang="en-US"/>
              <a:t>Exercise – React Portfolio</a:t>
            </a:r>
          </a:p>
        </p:txBody>
      </p:sp>
      <p:sp>
        <p:nvSpPr>
          <p:cNvPr id="3" name="Content Placeholder 2">
            <a:extLst>
              <a:ext uri="{FF2B5EF4-FFF2-40B4-BE49-F238E27FC236}">
                <a16:creationId xmlns:a16="http://schemas.microsoft.com/office/drawing/2014/main" id="{24F0E48A-3956-48AD-A628-637EC7820A21}"/>
              </a:ext>
            </a:extLst>
          </p:cNvPr>
          <p:cNvSpPr>
            <a:spLocks noGrp="1"/>
          </p:cNvSpPr>
          <p:nvPr>
            <p:ph idx="1"/>
          </p:nvPr>
        </p:nvSpPr>
        <p:spPr>
          <a:xfrm>
            <a:off x="838200" y="723900"/>
            <a:ext cx="10363200" cy="6010387"/>
          </a:xfrm>
        </p:spPr>
        <p:txBody>
          <a:bodyPr>
            <a:noAutofit/>
          </a:bodyPr>
          <a:lstStyle/>
          <a:p>
            <a:pPr>
              <a:lnSpc>
                <a:spcPct val="150000"/>
              </a:lnSpc>
            </a:pPr>
            <a:r>
              <a:rPr lang="en-US" sz="2400" b="1"/>
              <a:t>Login page</a:t>
            </a:r>
            <a:r>
              <a:rPr lang="en-US" sz="2400"/>
              <a:t> </a:t>
            </a:r>
            <a:r>
              <a:rPr lang="mr-IN" sz="2400"/>
              <a:t>–</a:t>
            </a:r>
            <a:r>
              <a:rPr lang="en-US" sz="2400"/>
              <a:t> on application </a:t>
            </a:r>
            <a:r>
              <a:rPr lang="en-US" sz="2400" err="1"/>
              <a:t>navbar</a:t>
            </a:r>
            <a:r>
              <a:rPr lang="en-US" sz="2400"/>
              <a:t> there should be a link to Login page or to Cart page. If user is logged in, Cart icon will be displayed. Clicking on it will lead to cart page. If user is not logged in, </a:t>
            </a:r>
            <a:r>
              <a:rPr lang="en-US" sz="2400" b="1"/>
              <a:t>Sign in </a:t>
            </a:r>
            <a:r>
              <a:rPr lang="en-US" sz="2400"/>
              <a:t>link will be displayed that will lead to Login page. </a:t>
            </a:r>
            <a:endParaRPr lang="en-US" sz="2400" b="1"/>
          </a:p>
          <a:p>
            <a:pPr>
              <a:lnSpc>
                <a:spcPct val="150000"/>
              </a:lnSpc>
            </a:pPr>
            <a:r>
              <a:rPr lang="en-US" sz="2400" b="1"/>
              <a:t>Cart page </a:t>
            </a:r>
            <a:r>
              <a:rPr lang="mr-IN" sz="2400" b="1"/>
              <a:t>–</a:t>
            </a:r>
            <a:r>
              <a:rPr lang="en-US" sz="2400" b="1"/>
              <a:t> </a:t>
            </a:r>
            <a:r>
              <a:rPr lang="en-US" sz="2400"/>
              <a:t>should display a list of products that has been added to cart in the same way as on Product page. Will have Delete icon near each product. Clicking on it will delete the product</a:t>
            </a:r>
            <a:endParaRPr lang="en-US" b="1"/>
          </a:p>
        </p:txBody>
      </p:sp>
    </p:spTree>
    <p:extLst>
      <p:ext uri="{BB962C8B-B14F-4D97-AF65-F5344CB8AC3E}">
        <p14:creationId xmlns:p14="http://schemas.microsoft.com/office/powerpoint/2010/main" val="20382832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25318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extLst/>
          </p:nvPr>
        </p:nvSpPr>
        <p:spPr/>
        <p:txBody>
          <a:bodyPr/>
          <a:lstStyle/>
          <a:p>
            <a:r>
              <a:rPr lang="en-US"/>
              <a:t>Server side rendered apps</a:t>
            </a:r>
          </a:p>
        </p:txBody>
      </p:sp>
      <p:sp>
        <p:nvSpPr>
          <p:cNvPr id="5" name="Content Placeholder 4"/>
          <p:cNvSpPr>
            <a:spLocks noGrp="1"/>
          </p:cNvSpPr>
          <p:nvPr>
            <p:ph idx="1"/>
            <p:extLst/>
          </p:nvPr>
        </p:nvSpPr>
        <p:spPr/>
        <p:txBody>
          <a:bodyPr vert="horz" lIns="91440" tIns="45720" rIns="91440" bIns="45720" rtlCol="0" anchor="t">
            <a:normAutofit/>
          </a:bodyPr>
          <a:lstStyle/>
          <a:p>
            <a:pPr>
              <a:lnSpc>
                <a:spcPct val="150000"/>
              </a:lnSpc>
            </a:pPr>
            <a:r>
              <a:rPr lang="en-US"/>
              <a:t>In Server side rendered apps routing is defined on the server</a:t>
            </a:r>
          </a:p>
        </p:txBody>
      </p:sp>
      <p:sp>
        <p:nvSpPr>
          <p:cNvPr id="2" name="TextBox 1">
            <a:extLst>
              <a:ext uri="{FF2B5EF4-FFF2-40B4-BE49-F238E27FC236}">
                <a16:creationId xmlns:a16="http://schemas.microsoft.com/office/drawing/2014/main" id="{215299CA-F526-4474-9F62-2FC7DABA1670}"/>
              </a:ext>
            </a:extLst>
          </p:cNvPr>
          <p:cNvSpPr txBox="1"/>
          <p:nvPr/>
        </p:nvSpPr>
        <p:spPr>
          <a:xfrm>
            <a:off x="1439333" y="2514600"/>
            <a:ext cx="982134" cy="923330"/>
          </a:xfrm>
          <a:prstGeom prst="rect">
            <a:avLst/>
          </a:prstGeom>
          <a:noFill/>
        </p:spPr>
        <p:txBody>
          <a:bodyPr wrap="square" rtlCol="1">
            <a:spAutoFit/>
          </a:bodyPr>
          <a:lstStyle/>
          <a:p>
            <a:pPr algn="ctr"/>
            <a:r>
              <a:rPr lang="en-US"/>
              <a:t>Client requests a page</a:t>
            </a:r>
            <a:endParaRPr lang="he-IL"/>
          </a:p>
        </p:txBody>
      </p:sp>
      <p:sp>
        <p:nvSpPr>
          <p:cNvPr id="6" name="TextBox 5">
            <a:extLst>
              <a:ext uri="{FF2B5EF4-FFF2-40B4-BE49-F238E27FC236}">
                <a16:creationId xmlns:a16="http://schemas.microsoft.com/office/drawing/2014/main" id="{32F1AAF9-72B3-4448-ADF7-366B5E9E95DC}"/>
              </a:ext>
            </a:extLst>
          </p:cNvPr>
          <p:cNvSpPr txBox="1"/>
          <p:nvPr/>
        </p:nvSpPr>
        <p:spPr>
          <a:xfrm>
            <a:off x="8009467" y="2570581"/>
            <a:ext cx="1608667" cy="646331"/>
          </a:xfrm>
          <a:prstGeom prst="rect">
            <a:avLst/>
          </a:prstGeom>
          <a:noFill/>
        </p:spPr>
        <p:txBody>
          <a:bodyPr wrap="square" rtlCol="1">
            <a:spAutoFit/>
          </a:bodyPr>
          <a:lstStyle/>
          <a:p>
            <a:r>
              <a:rPr lang="en-US"/>
              <a:t>Server parses the request</a:t>
            </a:r>
            <a:endParaRPr lang="he-IL"/>
          </a:p>
        </p:txBody>
      </p:sp>
      <p:cxnSp>
        <p:nvCxnSpPr>
          <p:cNvPr id="11" name="Straight Arrow Connector 10">
            <a:extLst>
              <a:ext uri="{FF2B5EF4-FFF2-40B4-BE49-F238E27FC236}">
                <a16:creationId xmlns:a16="http://schemas.microsoft.com/office/drawing/2014/main" id="{7A5D9810-2A50-47CF-AFA6-58309C3D180F}"/>
              </a:ext>
            </a:extLst>
          </p:cNvPr>
          <p:cNvCxnSpPr>
            <a:cxnSpLocks/>
          </p:cNvCxnSpPr>
          <p:nvPr/>
        </p:nvCxnSpPr>
        <p:spPr>
          <a:xfrm flipH="1">
            <a:off x="2556933" y="4396461"/>
            <a:ext cx="494453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3F3550CB-CA17-4A1E-85F0-C41A666F82D1}"/>
              </a:ext>
            </a:extLst>
          </p:cNvPr>
          <p:cNvSpPr txBox="1"/>
          <p:nvPr/>
        </p:nvSpPr>
        <p:spPr>
          <a:xfrm>
            <a:off x="4897967" y="4017274"/>
            <a:ext cx="1354666" cy="369332"/>
          </a:xfrm>
          <a:prstGeom prst="rect">
            <a:avLst/>
          </a:prstGeom>
          <a:noFill/>
        </p:spPr>
        <p:txBody>
          <a:bodyPr wrap="square" rtlCol="1">
            <a:spAutoFit/>
          </a:bodyPr>
          <a:lstStyle/>
          <a:p>
            <a:r>
              <a:rPr lang="en-US"/>
              <a:t>about.html</a:t>
            </a:r>
            <a:endParaRPr lang="he-IL"/>
          </a:p>
        </p:txBody>
      </p:sp>
      <p:cxnSp>
        <p:nvCxnSpPr>
          <p:cNvPr id="19" name="Straight Arrow Connector 18">
            <a:extLst>
              <a:ext uri="{FF2B5EF4-FFF2-40B4-BE49-F238E27FC236}">
                <a16:creationId xmlns:a16="http://schemas.microsoft.com/office/drawing/2014/main" id="{6BEFFEDA-42A2-4FE2-A667-3B9C52744BDA}"/>
              </a:ext>
            </a:extLst>
          </p:cNvPr>
          <p:cNvCxnSpPr>
            <a:cxnSpLocks/>
          </p:cNvCxnSpPr>
          <p:nvPr/>
        </p:nvCxnSpPr>
        <p:spPr>
          <a:xfrm>
            <a:off x="2421467" y="3783119"/>
            <a:ext cx="54102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6E4AD8CA-3358-461F-9C49-DE1C562B6F01}"/>
              </a:ext>
            </a:extLst>
          </p:cNvPr>
          <p:cNvSpPr txBox="1"/>
          <p:nvPr/>
        </p:nvSpPr>
        <p:spPr>
          <a:xfrm>
            <a:off x="5147733" y="3459954"/>
            <a:ext cx="1354666" cy="369332"/>
          </a:xfrm>
          <a:prstGeom prst="rect">
            <a:avLst/>
          </a:prstGeom>
          <a:noFill/>
        </p:spPr>
        <p:txBody>
          <a:bodyPr wrap="square" rtlCol="1">
            <a:spAutoFit/>
          </a:bodyPr>
          <a:lstStyle/>
          <a:p>
            <a:r>
              <a:rPr lang="en-US"/>
              <a:t>/about</a:t>
            </a:r>
            <a:endParaRPr lang="he-IL"/>
          </a:p>
        </p:txBody>
      </p:sp>
      <p:cxnSp>
        <p:nvCxnSpPr>
          <p:cNvPr id="21" name="Straight Arrow Connector 20">
            <a:extLst>
              <a:ext uri="{FF2B5EF4-FFF2-40B4-BE49-F238E27FC236}">
                <a16:creationId xmlns:a16="http://schemas.microsoft.com/office/drawing/2014/main" id="{174046B6-5F14-47D9-8C74-B9D9DE95A206}"/>
              </a:ext>
            </a:extLst>
          </p:cNvPr>
          <p:cNvCxnSpPr>
            <a:cxnSpLocks/>
          </p:cNvCxnSpPr>
          <p:nvPr/>
        </p:nvCxnSpPr>
        <p:spPr>
          <a:xfrm flipH="1">
            <a:off x="2675466" y="3158211"/>
            <a:ext cx="494453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D1B7B8EC-17C2-45B7-AD69-3C42D36DDCFF}"/>
              </a:ext>
            </a:extLst>
          </p:cNvPr>
          <p:cNvSpPr txBox="1"/>
          <p:nvPr/>
        </p:nvSpPr>
        <p:spPr>
          <a:xfrm>
            <a:off x="5016500" y="2779024"/>
            <a:ext cx="1354666" cy="369332"/>
          </a:xfrm>
          <a:prstGeom prst="rect">
            <a:avLst/>
          </a:prstGeom>
          <a:noFill/>
        </p:spPr>
        <p:txBody>
          <a:bodyPr wrap="square" rtlCol="1">
            <a:spAutoFit/>
          </a:bodyPr>
          <a:lstStyle/>
          <a:p>
            <a:r>
              <a:rPr lang="en-US"/>
              <a:t>index.html</a:t>
            </a:r>
            <a:endParaRPr lang="he-IL"/>
          </a:p>
        </p:txBody>
      </p:sp>
      <p:cxnSp>
        <p:nvCxnSpPr>
          <p:cNvPr id="23" name="Straight Arrow Connector 22">
            <a:extLst>
              <a:ext uri="{FF2B5EF4-FFF2-40B4-BE49-F238E27FC236}">
                <a16:creationId xmlns:a16="http://schemas.microsoft.com/office/drawing/2014/main" id="{BCE9F8D9-0B44-4A6C-8E3F-A1A0DD29DA7F}"/>
              </a:ext>
            </a:extLst>
          </p:cNvPr>
          <p:cNvCxnSpPr>
            <a:cxnSpLocks/>
          </p:cNvCxnSpPr>
          <p:nvPr/>
        </p:nvCxnSpPr>
        <p:spPr>
          <a:xfrm>
            <a:off x="2540000" y="2544869"/>
            <a:ext cx="54102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0E35EF7D-AA81-4979-BCA1-44EAB3CFC153}"/>
              </a:ext>
            </a:extLst>
          </p:cNvPr>
          <p:cNvSpPr txBox="1"/>
          <p:nvPr/>
        </p:nvSpPr>
        <p:spPr>
          <a:xfrm>
            <a:off x="5266266" y="2221704"/>
            <a:ext cx="1354666" cy="369332"/>
          </a:xfrm>
          <a:prstGeom prst="rect">
            <a:avLst/>
          </a:prstGeom>
          <a:noFill/>
        </p:spPr>
        <p:txBody>
          <a:bodyPr wrap="square" rtlCol="1">
            <a:spAutoFit/>
          </a:bodyPr>
          <a:lstStyle/>
          <a:p>
            <a:r>
              <a:rPr lang="en-US"/>
              <a:t>/</a:t>
            </a:r>
            <a:endParaRPr lang="he-IL"/>
          </a:p>
        </p:txBody>
      </p:sp>
    </p:spTree>
    <p:extLst>
      <p:ext uri="{BB962C8B-B14F-4D97-AF65-F5344CB8AC3E}">
        <p14:creationId xmlns:p14="http://schemas.microsoft.com/office/powerpoint/2010/main" val="33255028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extLst/>
          </p:nvPr>
        </p:nvSpPr>
        <p:spPr/>
        <p:txBody>
          <a:bodyPr/>
          <a:lstStyle/>
          <a:p>
            <a:r>
              <a:rPr lang="en-US"/>
              <a:t>SPA</a:t>
            </a:r>
          </a:p>
        </p:txBody>
      </p:sp>
      <p:sp>
        <p:nvSpPr>
          <p:cNvPr id="5" name="Content Placeholder 4"/>
          <p:cNvSpPr>
            <a:spLocks noGrp="1"/>
          </p:cNvSpPr>
          <p:nvPr>
            <p:ph idx="1"/>
            <p:extLst/>
          </p:nvPr>
        </p:nvSpPr>
        <p:spPr/>
        <p:txBody>
          <a:bodyPr vert="horz" lIns="91440" tIns="45720" rIns="91440" bIns="45720" rtlCol="0" anchor="t">
            <a:normAutofit/>
          </a:bodyPr>
          <a:lstStyle/>
          <a:p>
            <a:pPr>
              <a:lnSpc>
                <a:spcPct val="150000"/>
              </a:lnSpc>
            </a:pPr>
            <a:r>
              <a:rPr lang="en-US"/>
              <a:t>In Single Page applications server returns one page for every request. Client side router defines page content</a:t>
            </a:r>
          </a:p>
        </p:txBody>
      </p:sp>
      <p:sp>
        <p:nvSpPr>
          <p:cNvPr id="2" name="TextBox 1">
            <a:extLst>
              <a:ext uri="{FF2B5EF4-FFF2-40B4-BE49-F238E27FC236}">
                <a16:creationId xmlns:a16="http://schemas.microsoft.com/office/drawing/2014/main" id="{215299CA-F526-4474-9F62-2FC7DABA1670}"/>
              </a:ext>
            </a:extLst>
          </p:cNvPr>
          <p:cNvSpPr txBox="1"/>
          <p:nvPr/>
        </p:nvSpPr>
        <p:spPr>
          <a:xfrm>
            <a:off x="1380066" y="3344334"/>
            <a:ext cx="982134" cy="923330"/>
          </a:xfrm>
          <a:prstGeom prst="rect">
            <a:avLst/>
          </a:prstGeom>
          <a:noFill/>
        </p:spPr>
        <p:txBody>
          <a:bodyPr wrap="square" rtlCol="1">
            <a:spAutoFit/>
          </a:bodyPr>
          <a:lstStyle/>
          <a:p>
            <a:pPr algn="ctr"/>
            <a:r>
              <a:rPr lang="en-US"/>
              <a:t>Client requests a page</a:t>
            </a:r>
            <a:endParaRPr lang="he-IL"/>
          </a:p>
        </p:txBody>
      </p:sp>
      <p:sp>
        <p:nvSpPr>
          <p:cNvPr id="6" name="TextBox 5">
            <a:extLst>
              <a:ext uri="{FF2B5EF4-FFF2-40B4-BE49-F238E27FC236}">
                <a16:creationId xmlns:a16="http://schemas.microsoft.com/office/drawing/2014/main" id="{32F1AAF9-72B3-4448-ADF7-366B5E9E95DC}"/>
              </a:ext>
            </a:extLst>
          </p:cNvPr>
          <p:cNvSpPr txBox="1"/>
          <p:nvPr/>
        </p:nvSpPr>
        <p:spPr>
          <a:xfrm>
            <a:off x="7950200" y="3400315"/>
            <a:ext cx="1608667" cy="646331"/>
          </a:xfrm>
          <a:prstGeom prst="rect">
            <a:avLst/>
          </a:prstGeom>
          <a:noFill/>
        </p:spPr>
        <p:txBody>
          <a:bodyPr wrap="square" rtlCol="1">
            <a:spAutoFit/>
          </a:bodyPr>
          <a:lstStyle/>
          <a:p>
            <a:r>
              <a:rPr lang="en-US"/>
              <a:t>Server parses the request</a:t>
            </a:r>
            <a:endParaRPr lang="he-IL"/>
          </a:p>
        </p:txBody>
      </p:sp>
      <p:cxnSp>
        <p:nvCxnSpPr>
          <p:cNvPr id="11" name="Straight Arrow Connector 10">
            <a:extLst>
              <a:ext uri="{FF2B5EF4-FFF2-40B4-BE49-F238E27FC236}">
                <a16:creationId xmlns:a16="http://schemas.microsoft.com/office/drawing/2014/main" id="{7A5D9810-2A50-47CF-AFA6-58309C3D180F}"/>
              </a:ext>
            </a:extLst>
          </p:cNvPr>
          <p:cNvCxnSpPr>
            <a:cxnSpLocks/>
          </p:cNvCxnSpPr>
          <p:nvPr/>
        </p:nvCxnSpPr>
        <p:spPr>
          <a:xfrm flipH="1">
            <a:off x="2497666" y="5226195"/>
            <a:ext cx="494453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3F3550CB-CA17-4A1E-85F0-C41A666F82D1}"/>
              </a:ext>
            </a:extLst>
          </p:cNvPr>
          <p:cNvSpPr txBox="1"/>
          <p:nvPr/>
        </p:nvSpPr>
        <p:spPr>
          <a:xfrm>
            <a:off x="4838700" y="4847008"/>
            <a:ext cx="1354666" cy="369332"/>
          </a:xfrm>
          <a:prstGeom prst="rect">
            <a:avLst/>
          </a:prstGeom>
          <a:noFill/>
        </p:spPr>
        <p:txBody>
          <a:bodyPr wrap="square" rtlCol="1">
            <a:spAutoFit/>
          </a:bodyPr>
          <a:lstStyle/>
          <a:p>
            <a:r>
              <a:rPr lang="en-US" b="1"/>
              <a:t>index.html</a:t>
            </a:r>
            <a:endParaRPr lang="he-IL" b="1"/>
          </a:p>
        </p:txBody>
      </p:sp>
      <p:cxnSp>
        <p:nvCxnSpPr>
          <p:cNvPr id="19" name="Straight Arrow Connector 18">
            <a:extLst>
              <a:ext uri="{FF2B5EF4-FFF2-40B4-BE49-F238E27FC236}">
                <a16:creationId xmlns:a16="http://schemas.microsoft.com/office/drawing/2014/main" id="{6BEFFEDA-42A2-4FE2-A667-3B9C52744BDA}"/>
              </a:ext>
            </a:extLst>
          </p:cNvPr>
          <p:cNvCxnSpPr>
            <a:cxnSpLocks/>
          </p:cNvCxnSpPr>
          <p:nvPr/>
        </p:nvCxnSpPr>
        <p:spPr>
          <a:xfrm>
            <a:off x="2362200" y="4612853"/>
            <a:ext cx="54102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6E4AD8CA-3358-461F-9C49-DE1C562B6F01}"/>
              </a:ext>
            </a:extLst>
          </p:cNvPr>
          <p:cNvSpPr txBox="1"/>
          <p:nvPr/>
        </p:nvSpPr>
        <p:spPr>
          <a:xfrm>
            <a:off x="5088466" y="4289688"/>
            <a:ext cx="1354666" cy="369332"/>
          </a:xfrm>
          <a:prstGeom prst="rect">
            <a:avLst/>
          </a:prstGeom>
          <a:noFill/>
        </p:spPr>
        <p:txBody>
          <a:bodyPr wrap="square" rtlCol="1">
            <a:spAutoFit/>
          </a:bodyPr>
          <a:lstStyle/>
          <a:p>
            <a:r>
              <a:rPr lang="en-US"/>
              <a:t>/about</a:t>
            </a:r>
            <a:endParaRPr lang="he-IL"/>
          </a:p>
        </p:txBody>
      </p:sp>
      <p:cxnSp>
        <p:nvCxnSpPr>
          <p:cNvPr id="21" name="Straight Arrow Connector 20">
            <a:extLst>
              <a:ext uri="{FF2B5EF4-FFF2-40B4-BE49-F238E27FC236}">
                <a16:creationId xmlns:a16="http://schemas.microsoft.com/office/drawing/2014/main" id="{174046B6-5F14-47D9-8C74-B9D9DE95A206}"/>
              </a:ext>
            </a:extLst>
          </p:cNvPr>
          <p:cNvCxnSpPr>
            <a:cxnSpLocks/>
          </p:cNvCxnSpPr>
          <p:nvPr/>
        </p:nvCxnSpPr>
        <p:spPr>
          <a:xfrm flipH="1">
            <a:off x="2616199" y="3987945"/>
            <a:ext cx="494453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D1B7B8EC-17C2-45B7-AD69-3C42D36DDCFF}"/>
              </a:ext>
            </a:extLst>
          </p:cNvPr>
          <p:cNvSpPr txBox="1"/>
          <p:nvPr/>
        </p:nvSpPr>
        <p:spPr>
          <a:xfrm>
            <a:off x="4957233" y="3608758"/>
            <a:ext cx="1354666" cy="369332"/>
          </a:xfrm>
          <a:prstGeom prst="rect">
            <a:avLst/>
          </a:prstGeom>
          <a:noFill/>
        </p:spPr>
        <p:txBody>
          <a:bodyPr wrap="square" rtlCol="1">
            <a:spAutoFit/>
          </a:bodyPr>
          <a:lstStyle/>
          <a:p>
            <a:r>
              <a:rPr lang="en-US"/>
              <a:t>index.html</a:t>
            </a:r>
            <a:endParaRPr lang="he-IL"/>
          </a:p>
        </p:txBody>
      </p:sp>
      <p:cxnSp>
        <p:nvCxnSpPr>
          <p:cNvPr id="23" name="Straight Arrow Connector 22">
            <a:extLst>
              <a:ext uri="{FF2B5EF4-FFF2-40B4-BE49-F238E27FC236}">
                <a16:creationId xmlns:a16="http://schemas.microsoft.com/office/drawing/2014/main" id="{BCE9F8D9-0B44-4A6C-8E3F-A1A0DD29DA7F}"/>
              </a:ext>
            </a:extLst>
          </p:cNvPr>
          <p:cNvCxnSpPr>
            <a:cxnSpLocks/>
          </p:cNvCxnSpPr>
          <p:nvPr/>
        </p:nvCxnSpPr>
        <p:spPr>
          <a:xfrm>
            <a:off x="2480733" y="3374603"/>
            <a:ext cx="54102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0E35EF7D-AA81-4979-BCA1-44EAB3CFC153}"/>
              </a:ext>
            </a:extLst>
          </p:cNvPr>
          <p:cNvSpPr txBox="1"/>
          <p:nvPr/>
        </p:nvSpPr>
        <p:spPr>
          <a:xfrm>
            <a:off x="5206999" y="3051438"/>
            <a:ext cx="1354666" cy="369332"/>
          </a:xfrm>
          <a:prstGeom prst="rect">
            <a:avLst/>
          </a:prstGeom>
          <a:noFill/>
        </p:spPr>
        <p:txBody>
          <a:bodyPr wrap="square" rtlCol="1">
            <a:spAutoFit/>
          </a:bodyPr>
          <a:lstStyle/>
          <a:p>
            <a:r>
              <a:rPr lang="en-US"/>
              <a:t>/</a:t>
            </a:r>
            <a:endParaRPr lang="he-IL"/>
          </a:p>
        </p:txBody>
      </p:sp>
    </p:spTree>
    <p:extLst>
      <p:ext uri="{BB962C8B-B14F-4D97-AF65-F5344CB8AC3E}">
        <p14:creationId xmlns:p14="http://schemas.microsoft.com/office/powerpoint/2010/main" val="24868385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539EE5D-412B-466A-ABA5-04BA2BF5FA7F}"/>
              </a:ext>
            </a:extLst>
          </p:cNvPr>
          <p:cNvSpPr>
            <a:spLocks noGrp="1"/>
          </p:cNvSpPr>
          <p:nvPr>
            <p:ph type="title"/>
          </p:nvPr>
        </p:nvSpPr>
        <p:spPr/>
        <p:txBody>
          <a:bodyPr/>
          <a:lstStyle/>
          <a:p>
            <a:r>
              <a:rPr lang="en-US" dirty="0"/>
              <a:t>Why Routing?</a:t>
            </a:r>
          </a:p>
        </p:txBody>
      </p:sp>
      <p:sp>
        <p:nvSpPr>
          <p:cNvPr id="6" name="Content Placeholder 5">
            <a:extLst>
              <a:ext uri="{FF2B5EF4-FFF2-40B4-BE49-F238E27FC236}">
                <a16:creationId xmlns:a16="http://schemas.microsoft.com/office/drawing/2014/main" id="{5F0E2A31-0955-414D-9A87-5E2072CFF266}"/>
              </a:ext>
            </a:extLst>
          </p:cNvPr>
          <p:cNvSpPr>
            <a:spLocks noGrp="1"/>
          </p:cNvSpPr>
          <p:nvPr>
            <p:ph idx="1"/>
          </p:nvPr>
        </p:nvSpPr>
        <p:spPr/>
        <p:txBody>
          <a:bodyPr/>
          <a:lstStyle/>
          <a:p>
            <a:r>
              <a:rPr lang="en-US" dirty="0"/>
              <a:t>App sections can be made shareable and navigable</a:t>
            </a:r>
          </a:p>
          <a:p>
            <a:r>
              <a:rPr lang="en-US" dirty="0"/>
              <a:t>Properly designed routes can make the user understand the context better</a:t>
            </a:r>
          </a:p>
          <a:p>
            <a:pPr lvl="1"/>
            <a:r>
              <a:rPr lang="en-US" dirty="0"/>
              <a:t>Intuitiveness</a:t>
            </a:r>
          </a:p>
          <a:p>
            <a:pPr lvl="1"/>
            <a:r>
              <a:rPr lang="en-US" dirty="0"/>
              <a:t>Changing URL manually to reach a certain area</a:t>
            </a:r>
          </a:p>
          <a:p>
            <a:r>
              <a:rPr lang="en-US" dirty="0"/>
              <a:t>Improves usability by integrating with back/forward browser buttons</a:t>
            </a:r>
          </a:p>
          <a:p>
            <a:r>
              <a:rPr lang="en-US" dirty="0"/>
              <a:t>Combined with server-side rendering, can assist greatly with search </a:t>
            </a:r>
            <a:r>
              <a:rPr lang="en-US"/>
              <a:t>engine optimizations (SEO)</a:t>
            </a:r>
            <a:endParaRPr lang="en-US" dirty="0"/>
          </a:p>
        </p:txBody>
      </p:sp>
      <p:sp>
        <p:nvSpPr>
          <p:cNvPr id="2" name="Slide Number Placeholder 1">
            <a:extLst>
              <a:ext uri="{FF2B5EF4-FFF2-40B4-BE49-F238E27FC236}">
                <a16:creationId xmlns:a16="http://schemas.microsoft.com/office/drawing/2014/main" id="{F4DB0189-F8E0-48A4-A145-1E21119D3796}"/>
              </a:ext>
            </a:extLst>
          </p:cNvPr>
          <p:cNvSpPr>
            <a:spLocks noGrp="1"/>
          </p:cNvSpPr>
          <p:nvPr>
            <p:ph type="sldNum" sz="quarter" idx="12"/>
          </p:nvPr>
        </p:nvSpPr>
        <p:spPr/>
        <p:txBody>
          <a:bodyPr/>
          <a:lstStyle/>
          <a:p>
            <a:fld id="{085FC55E-D7AA-4507-97DA-CFE96CCDFE05}" type="slidenum">
              <a:rPr lang="en-US" smtClean="0"/>
              <a:t>7</a:t>
            </a:fld>
            <a:endParaRPr lang="en-US"/>
          </a:p>
        </p:txBody>
      </p:sp>
    </p:spTree>
    <p:extLst>
      <p:ext uri="{BB962C8B-B14F-4D97-AF65-F5344CB8AC3E}">
        <p14:creationId xmlns:p14="http://schemas.microsoft.com/office/powerpoint/2010/main" val="31623676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D70900-8A71-4725-95B3-66BCF9229747}"/>
              </a:ext>
            </a:extLst>
          </p:cNvPr>
          <p:cNvSpPr>
            <a:spLocks noGrp="1"/>
          </p:cNvSpPr>
          <p:nvPr>
            <p:ph type="title"/>
          </p:nvPr>
        </p:nvSpPr>
        <p:spPr/>
        <p:txBody>
          <a:bodyPr/>
          <a:lstStyle/>
          <a:p>
            <a:r>
              <a:rPr lang="en-US" dirty="0"/>
              <a:t>History API vs. Hash-based</a:t>
            </a:r>
          </a:p>
        </p:txBody>
      </p:sp>
      <p:sp>
        <p:nvSpPr>
          <p:cNvPr id="3" name="Content Placeholder 2">
            <a:extLst>
              <a:ext uri="{FF2B5EF4-FFF2-40B4-BE49-F238E27FC236}">
                <a16:creationId xmlns:a16="http://schemas.microsoft.com/office/drawing/2014/main" id="{135018F5-E0B0-419F-9DEA-C908261B824E}"/>
              </a:ext>
            </a:extLst>
          </p:cNvPr>
          <p:cNvSpPr>
            <a:spLocks noGrp="1"/>
          </p:cNvSpPr>
          <p:nvPr>
            <p:ph idx="1"/>
          </p:nvPr>
        </p:nvSpPr>
        <p:spPr>
          <a:xfrm>
            <a:off x="838200" y="966942"/>
            <a:ext cx="10363200" cy="5751740"/>
          </a:xfrm>
        </p:spPr>
        <p:txBody>
          <a:bodyPr>
            <a:normAutofit fontScale="92500" lnSpcReduction="20000"/>
          </a:bodyPr>
          <a:lstStyle/>
          <a:p>
            <a:r>
              <a:rPr lang="en-US" dirty="0"/>
              <a:t>Two key alternatives for client-side routing</a:t>
            </a:r>
          </a:p>
          <a:p>
            <a:pPr lvl="1"/>
            <a:r>
              <a:rPr lang="en-US" dirty="0"/>
              <a:t>Hash-based</a:t>
            </a:r>
          </a:p>
          <a:p>
            <a:pPr lvl="2"/>
            <a:r>
              <a:rPr lang="en-US" dirty="0"/>
              <a:t>https://myapp.com/#/products/list</a:t>
            </a:r>
          </a:p>
          <a:p>
            <a:pPr lvl="1"/>
            <a:r>
              <a:rPr lang="en-US" dirty="0"/>
              <a:t>HTML 5 History API (</a:t>
            </a:r>
            <a:r>
              <a:rPr lang="en-US" dirty="0" err="1"/>
              <a:t>pushState</a:t>
            </a:r>
            <a:r>
              <a:rPr lang="en-US" dirty="0"/>
              <a:t>)</a:t>
            </a:r>
          </a:p>
          <a:p>
            <a:pPr lvl="2"/>
            <a:r>
              <a:rPr lang="en-US" dirty="0"/>
              <a:t>https://myapp.com/products/list</a:t>
            </a:r>
          </a:p>
          <a:p>
            <a:endParaRPr lang="en-US" dirty="0"/>
          </a:p>
          <a:p>
            <a:r>
              <a:rPr lang="en-US" dirty="0"/>
              <a:t>Hash based</a:t>
            </a:r>
          </a:p>
          <a:p>
            <a:pPr lvl="1"/>
            <a:r>
              <a:rPr lang="en-US" dirty="0"/>
              <a:t>Wider browser support</a:t>
            </a:r>
          </a:p>
          <a:p>
            <a:pPr lvl="1"/>
            <a:r>
              <a:rPr lang="en-US" dirty="0"/>
              <a:t>Doesn't require server-side URL redirection/rewrite</a:t>
            </a:r>
          </a:p>
          <a:p>
            <a:pPr marL="457200" lvl="1" indent="0">
              <a:buNone/>
            </a:pPr>
            <a:endParaRPr lang="en-US" dirty="0"/>
          </a:p>
          <a:p>
            <a:r>
              <a:rPr lang="en-US" dirty="0"/>
              <a:t>History API</a:t>
            </a:r>
          </a:p>
          <a:p>
            <a:pPr lvl="1"/>
            <a:r>
              <a:rPr lang="en-US" dirty="0"/>
              <a:t>More clear, intuitive, and consistent URL's</a:t>
            </a:r>
          </a:p>
          <a:p>
            <a:pPr lvl="1"/>
            <a:r>
              <a:rPr lang="en-US" dirty="0"/>
              <a:t>Plays together more nicely with server-side rendering</a:t>
            </a:r>
          </a:p>
        </p:txBody>
      </p:sp>
    </p:spTree>
    <p:extLst>
      <p:ext uri="{BB962C8B-B14F-4D97-AF65-F5344CB8AC3E}">
        <p14:creationId xmlns:p14="http://schemas.microsoft.com/office/powerpoint/2010/main" val="8035102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A05C9F4-E5A1-4E2C-BD15-72C5EB8AD045}"/>
              </a:ext>
            </a:extLst>
          </p:cNvPr>
          <p:cNvSpPr>
            <a:spLocks noGrp="1"/>
          </p:cNvSpPr>
          <p:nvPr>
            <p:ph type="ctrTitle"/>
          </p:nvPr>
        </p:nvSpPr>
        <p:spPr/>
        <p:txBody>
          <a:bodyPr/>
          <a:lstStyle/>
          <a:p>
            <a:r>
              <a:rPr lang="en-US" dirty="0"/>
              <a:t>What is React Router</a:t>
            </a:r>
          </a:p>
        </p:txBody>
      </p:sp>
    </p:spTree>
    <p:extLst>
      <p:ext uri="{BB962C8B-B14F-4D97-AF65-F5344CB8AC3E}">
        <p14:creationId xmlns:p14="http://schemas.microsoft.com/office/powerpoint/2010/main" val="3371455446"/>
      </p:ext>
    </p:extLst>
  </p:cSld>
  <p:clrMapOvr>
    <a:masterClrMapping/>
  </p:clrMapOvr>
</p:sld>
</file>

<file path=ppt/theme/theme1.xml><?xml version="1.0" encoding="utf-8"?>
<a:theme xmlns:a="http://schemas.openxmlformats.org/drawingml/2006/main" name="CodeValue">
  <a:themeElements>
    <a:clrScheme name="Code Value">
      <a:dk1>
        <a:srgbClr val="66747C"/>
      </a:dk1>
      <a:lt1>
        <a:srgbClr val="FFFFFF"/>
      </a:lt1>
      <a:dk2>
        <a:srgbClr val="353839"/>
      </a:dk2>
      <a:lt2>
        <a:srgbClr val="FFFFFF"/>
      </a:lt2>
      <a:accent1>
        <a:srgbClr val="509EC3"/>
      </a:accent1>
      <a:accent2>
        <a:srgbClr val="66747C"/>
      </a:accent2>
      <a:accent3>
        <a:srgbClr val="92D050"/>
      </a:accent3>
      <a:accent4>
        <a:srgbClr val="954F72"/>
      </a:accent4>
      <a:accent5>
        <a:srgbClr val="235066"/>
      </a:accent5>
      <a:accent6>
        <a:srgbClr val="D8D8D8"/>
      </a:accent6>
      <a:hlink>
        <a:srgbClr val="509EC3"/>
      </a:hlink>
      <a:folHlink>
        <a:srgbClr val="954F72"/>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odeValue" id="{AFF8A413-6798-49ED-BCAE-FAFA81BC9853}" vid="{3BC11452-7CE9-4B0F-814D-843A66C9F088}"/>
    </a:ext>
  </a:extLst>
</a:theme>
</file>

<file path=ppt/theme/theme2.xml><?xml version="1.0" encoding="utf-8"?>
<a:theme xmlns:a="http://schemas.openxmlformats.org/drawingml/2006/main" name="Microsoft AzureCon 2015 Template - Color">
  <a:themeElements>
    <a:clrScheme name="MSVID Blue Brand template_10-14">
      <a:dk1>
        <a:srgbClr val="505050"/>
      </a:dk1>
      <a:lt1>
        <a:srgbClr val="FFFFFF"/>
      </a:lt1>
      <a:dk2>
        <a:srgbClr val="0078D7"/>
      </a:dk2>
      <a:lt2>
        <a:srgbClr val="CDF4FF"/>
      </a:lt2>
      <a:accent1>
        <a:srgbClr val="002050"/>
      </a:accent1>
      <a:accent2>
        <a:srgbClr val="B4009E"/>
      </a:accent2>
      <a:accent3>
        <a:srgbClr val="107C10"/>
      </a:accent3>
      <a:accent4>
        <a:srgbClr val="5C2D91"/>
      </a:accent4>
      <a:accent5>
        <a:srgbClr val="004B50"/>
      </a:accent5>
      <a:accent6>
        <a:srgbClr val="D83B01"/>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FT_AzureCon_2015_Template_v03" id="{4715AF1A-5204-4C1D-AE3F-AB18B0EACD86}" vid="{142F58D1-7453-4167-8D3B-22E918ED6251}"/>
    </a:ext>
  </a:extLst>
</a:theme>
</file>

<file path=ppt/theme/theme3.xml><?xml version="1.0" encoding="utf-8"?>
<a:theme xmlns:a="http://schemas.openxmlformats.org/drawingml/2006/main" name="1_ערכת נושא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51345ABF7E2764D810D229828B537F9" ma:contentTypeVersion="2" ma:contentTypeDescription="Create a new document." ma:contentTypeScope="" ma:versionID="1a2c697cbf2c98fefdbcdbaed3e17e0b">
  <xsd:schema xmlns:xsd="http://www.w3.org/2001/XMLSchema" xmlns:xs="http://www.w3.org/2001/XMLSchema" xmlns:p="http://schemas.microsoft.com/office/2006/metadata/properties" xmlns:ns2="3e8ac960-0168-4c78-bc75-75550661c3b6" targetNamespace="http://schemas.microsoft.com/office/2006/metadata/properties" ma:root="true" ma:fieldsID="f38b596247c2ea6f27839b7b74c30b24" ns2:_="">
    <xsd:import namespace="3e8ac960-0168-4c78-bc75-75550661c3b6"/>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e8ac960-0168-4c78-bc75-75550661c3b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1862D58-A362-46A0-B97E-BFD31DECB807}"/>
</file>

<file path=customXml/itemProps2.xml><?xml version="1.0" encoding="utf-8"?>
<ds:datastoreItem xmlns:ds="http://schemas.openxmlformats.org/officeDocument/2006/customXml" ds:itemID="{C599880B-D763-4F56-8A34-796758CE5EED}">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EE6859FA-31FC-403B-B40E-9BA699BC728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105</TotalTime>
  <Words>2109</Words>
  <Application>Microsoft Office PowerPoint</Application>
  <PresentationFormat>Widescreen</PresentationFormat>
  <Paragraphs>338</Paragraphs>
  <Slides>45</Slides>
  <Notes>35</Notes>
  <HiddenSlides>3</HiddenSlides>
  <MMClips>0</MMClips>
  <ScaleCrop>false</ScaleCrop>
  <HeadingPairs>
    <vt:vector size="6" baseType="variant">
      <vt:variant>
        <vt:lpstr>Fonts Used</vt:lpstr>
      </vt:variant>
      <vt:variant>
        <vt:i4>12</vt:i4>
      </vt:variant>
      <vt:variant>
        <vt:lpstr>Theme</vt:lpstr>
      </vt:variant>
      <vt:variant>
        <vt:i4>3</vt:i4>
      </vt:variant>
      <vt:variant>
        <vt:lpstr>Slide Titles</vt:lpstr>
      </vt:variant>
      <vt:variant>
        <vt:i4>45</vt:i4>
      </vt:variant>
    </vt:vector>
  </HeadingPairs>
  <TitlesOfParts>
    <vt:vector size="60" baseType="lpstr">
      <vt:lpstr>Arial</vt:lpstr>
      <vt:lpstr>Arial Unicode MS</vt:lpstr>
      <vt:lpstr>Calibri</vt:lpstr>
      <vt:lpstr>Consolas</vt:lpstr>
      <vt:lpstr>Courier New</vt:lpstr>
      <vt:lpstr>Mangal</vt:lpstr>
      <vt:lpstr>Menlo</vt:lpstr>
      <vt:lpstr>Segoe UI</vt:lpstr>
      <vt:lpstr>Segoe UI Light</vt:lpstr>
      <vt:lpstr>Segoe UI Semibold</vt:lpstr>
      <vt:lpstr>source-code-pro</vt:lpstr>
      <vt:lpstr>Wingdings</vt:lpstr>
      <vt:lpstr>CodeValue</vt:lpstr>
      <vt:lpstr>Microsoft AzureCon 2015 Template - Color</vt:lpstr>
      <vt:lpstr>1_ערכת נושא Office</vt:lpstr>
      <vt:lpstr>PowerPoint Presentation</vt:lpstr>
      <vt:lpstr>Agenda</vt:lpstr>
      <vt:lpstr>Web App Routing</vt:lpstr>
      <vt:lpstr>PowerPoint Presentation</vt:lpstr>
      <vt:lpstr>Server side rendered apps</vt:lpstr>
      <vt:lpstr>SPA</vt:lpstr>
      <vt:lpstr>Why Routing?</vt:lpstr>
      <vt:lpstr>History API vs. Hash-based</vt:lpstr>
      <vt:lpstr>What is React Router</vt:lpstr>
      <vt:lpstr>Static Routing vs. Dynamic Routing</vt:lpstr>
      <vt:lpstr>Installing React Router</vt:lpstr>
      <vt:lpstr>Routes and Data</vt:lpstr>
      <vt:lpstr>Basic Configuration</vt:lpstr>
      <vt:lpstr>Basic configuration</vt:lpstr>
      <vt:lpstr>Route</vt:lpstr>
      <vt:lpstr>Routes Matching</vt:lpstr>
      <vt:lpstr>Routes Matching</vt:lpstr>
      <vt:lpstr>Switch Component</vt:lpstr>
      <vt:lpstr>PowerPoint Presentation</vt:lpstr>
      <vt:lpstr>Passing URL Params</vt:lpstr>
      <vt:lpstr>Parsing Query Strings</vt:lpstr>
      <vt:lpstr>Using Regex</vt:lpstr>
      <vt:lpstr>PowerPoint Presentation</vt:lpstr>
      <vt:lpstr>Rendering Multiple Components</vt:lpstr>
      <vt:lpstr>PowerPoint Presentation</vt:lpstr>
      <vt:lpstr>Links and History</vt:lpstr>
      <vt:lpstr>Link Routes</vt:lpstr>
      <vt:lpstr>Style active links with NavLink</vt:lpstr>
      <vt:lpstr>History</vt:lpstr>
      <vt:lpstr>Access History</vt:lpstr>
      <vt:lpstr>Redirect</vt:lpstr>
      <vt:lpstr>PowerPoint Presentation</vt:lpstr>
      <vt:lpstr>Transitions</vt:lpstr>
      <vt:lpstr>Animated transitions between pages</vt:lpstr>
      <vt:lpstr>Animated transitions between pages</vt:lpstr>
      <vt:lpstr>Intercept transitions with Prompt component</vt:lpstr>
      <vt:lpstr>PowerPoint Presentation</vt:lpstr>
      <vt:lpstr>React Router Docs overview</vt:lpstr>
      <vt:lpstr>PowerPoint Presentation</vt:lpstr>
      <vt:lpstr>Exercise – React Shop navigation</vt:lpstr>
      <vt:lpstr>Exercise – React Shop navigation</vt:lpstr>
      <vt:lpstr>Exercise – React Shop Navigation</vt:lpstr>
      <vt:lpstr>Exercise – React Shop Navigation</vt:lpstr>
      <vt:lpstr>Exercise – React Portfolio</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Amir Zuker</cp:lastModifiedBy>
  <cp:revision>2</cp:revision>
  <dcterms:modified xsi:type="dcterms:W3CDTF">2018-11-22T06:09:06Z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0x010100B51345ABF7E2764D810D229828B537F9</vt:lpwstr>
  </property>
</Properties>
</file>